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256" r:id="rId2"/>
    <p:sldId id="257" r:id="rId3"/>
    <p:sldId id="258" r:id="rId4"/>
    <p:sldId id="259" r:id="rId5"/>
    <p:sldId id="713" r:id="rId6"/>
    <p:sldId id="715" r:id="rId7"/>
    <p:sldId id="716" r:id="rId8"/>
    <p:sldId id="717" r:id="rId9"/>
    <p:sldId id="718" r:id="rId10"/>
    <p:sldId id="719" r:id="rId11"/>
    <p:sldId id="720" r:id="rId12"/>
    <p:sldId id="721" r:id="rId13"/>
    <p:sldId id="722" r:id="rId14"/>
    <p:sldId id="723" r:id="rId15"/>
  </p:sldIdLst>
  <p:sldSz cx="14400213" cy="7559675"/>
  <p:notesSz cx="6735763" cy="9866313"/>
  <p:defaultTextStyle>
    <a:defPPr>
      <a:defRPr lang="ja-JP"/>
    </a:defPPr>
    <a:lvl1pPr marL="0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1pPr>
    <a:lvl2pPr marL="526939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2pPr>
    <a:lvl3pPr marL="1053876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3pPr>
    <a:lvl4pPr marL="1580814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4pPr>
    <a:lvl5pPr marL="2107749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5pPr>
    <a:lvl6pPr marL="2634687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6pPr>
    <a:lvl7pPr marL="3161626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7pPr>
    <a:lvl8pPr marL="3688564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8pPr>
    <a:lvl9pPr marL="4215501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セクションTop" id="{61C9A6AD-B2A0-DB44-929E-77AA199C7564}">
          <p14:sldIdLst>
            <p14:sldId id="256"/>
            <p14:sldId id="257"/>
            <p14:sldId id="258"/>
            <p14:sldId id="259"/>
            <p14:sldId id="713"/>
            <p14:sldId id="715"/>
            <p14:sldId id="716"/>
            <p14:sldId id="717"/>
            <p14:sldId id="718"/>
            <p14:sldId id="719"/>
            <p14:sldId id="720"/>
            <p14:sldId id="721"/>
            <p14:sldId id="722"/>
            <p14:sldId id="723"/>
          </p14:sldIdLst>
        </p14:section>
        <p14:section name="アイコン" id="{E6A61129-24E8-BE4F-97F7-218E9035C89D}">
          <p14:sldIdLst/>
        </p14:section>
        <p14:section name="デザインパターン1" id="{80389D73-F888-1C43-8A49-7AFEF2759244}">
          <p14:sldIdLst/>
        </p14:section>
      </p14:sectionLst>
    </p:ext>
    <p:ext uri="{EFAFB233-063F-42B5-8137-9DF3F51BA10A}">
      <p15:sldGuideLst xmlns:p15="http://schemas.microsoft.com/office/powerpoint/2012/main">
        <p15:guide id="1" pos="4536" userDrawn="1">
          <p15:clr>
            <a:srgbClr val="A4A3A4"/>
          </p15:clr>
        </p15:guide>
        <p15:guide id="2" orient="horz" pos="240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029D"/>
    <a:srgbClr val="0A1882"/>
    <a:srgbClr val="1B4272"/>
    <a:srgbClr val="0200A0"/>
    <a:srgbClr val="01006C"/>
    <a:srgbClr val="0302B1"/>
    <a:srgbClr val="0404C3"/>
    <a:srgbClr val="1E3450"/>
    <a:srgbClr val="0708D2"/>
    <a:srgbClr val="0A0C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中間スタイル 2 - アクセント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中間スタイル 2 - アクセント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中間スタイル 2 - アクセント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E9639D4-E3E2-4D34-9284-5A2195B3D0D7}" styleName="スタイル (淡色)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F2DE63D5-997A-4646-A377-4702673A728D}" styleName="淡色スタイル 2 - アクセント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2A488322-F2BA-4B5B-9748-0D474271808F}" styleName="中間スタイル 3 - アクセント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B9631B5-78F2-41C9-869B-9F39066F8104}" styleName="中間スタイル 3 - アクセント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6E25E649-3F16-4E02-A733-19D2CDBF48F0}" styleName="中間スタイル 3 - アクセント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中間スタイル 3 - アクセント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4C1A8A3-306A-4EB7-A6B1-4F7E0EB9C5D6}" styleName="中間スタイル 3 - アクセント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3C2FFA5D-87B4-456A-9821-1D502468CF0F}" styleName="テーマ スタイル 1 - アクセント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17292A2E-F333-43FB-9621-5CBBE7FDCDCB}" styleName="淡色スタイル 2 - アクセント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125E5076-3810-47DD-B79F-674D7AD40C01}" styleName="濃色スタイル 1 - アクセント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濃色スタイル 1 - アクセント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濃色スタイル 1 - アクセント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濃色スタイル 1 - アクセント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濃色スタイル 1 - アクセント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濃色スタイル 1 - アクセント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スタイル (濃色)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75DCB02-9BB8-47FD-8907-85C794F793BA}" styleName="テーマ スタイル 1 - アクセント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テーマ スタイル 1 - アクセント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D113A9D2-9D6B-4929-AA2D-F23B5EE8CBE7}" styleName="テーマ スタイル 2 - アクセント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テーマ スタイル 2 - アクセント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06799F8-075E-4A3A-A7F6-7FBC6576F1A4}" styleName="テーマ スタイル 2 - アクセント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テーマ スタイル 2 - アクセント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テーマ スタイル 2 - アクセント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38B1855-1B75-4FBE-930C-398BA8C253C6}" styleName="テーマ スタイル 2 - アクセント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9012ECD-51FC-41F1-AA8D-1B2483CD663E}" styleName="淡色スタイル 2 - アクセント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淡色スタイル 2 - アクセント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5A111915-BE36-4E01-A7E5-04B1672EAD32}" styleName="淡色スタイル 2 - アクセント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淡色スタイル 2 - アクセント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1E171933-4619-4E11-9A3F-F7608DF75F80}" styleName="中間スタイル 1 - アクセント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B301B821-A1FF-4177-AEE7-76D212191A09}" styleName="中間スタイル 1 - アクセント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CF1AB2-1976-4502-BF36-3FF5EA218861}" styleName="中間スタイル 4 - アクセント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22838BEF-8BB2-4498-84A7-C5851F593DF1}" styleName="中間スタイル 4 - アクセント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D7AC3CCA-C797-4891-BE02-D94E43425B78}" styleName="スタイル (中間)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194"/>
    <p:restoredTop sz="97146" autoAdjust="0"/>
  </p:normalViewPr>
  <p:slideViewPr>
    <p:cSldViewPr snapToGrid="0">
      <p:cViewPr varScale="1">
        <p:scale>
          <a:sx n="163" d="100"/>
          <a:sy n="163" d="100"/>
        </p:scale>
        <p:origin x="216" y="1104"/>
      </p:cViewPr>
      <p:guideLst>
        <p:guide pos="4536"/>
        <p:guide orient="horz" pos="240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112" d="100"/>
          <a:sy n="112" d="100"/>
        </p:scale>
        <p:origin x="3256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>
            <a:extLst>
              <a:ext uri="{FF2B5EF4-FFF2-40B4-BE49-F238E27FC236}">
                <a16:creationId xmlns:a16="http://schemas.microsoft.com/office/drawing/2014/main" id="{F5D1AAA3-AA08-F745-9F50-9BB7CED7FB1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9413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E5D5B650-32D0-6644-BB07-29570878D8C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14763" y="0"/>
            <a:ext cx="2919412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EC1F04-A1CF-A64F-8670-D4A663991F5F}" type="datetimeFigureOut">
              <a:t>2025/4/19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FC5E0DF9-48A5-7741-B469-7FCD34F6F5E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371013"/>
            <a:ext cx="2919413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F774B3AD-22CD-B84F-AF1E-405F037FA6C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14763" y="9371013"/>
            <a:ext cx="2919412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C5AB1D-5A35-1443-B810-ADA6050693FF}" type="slidenum"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058391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15373" y="0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F4AC06-B0E3-4F8D-B03B-27FBE5868222}" type="datetimeFigureOut">
              <a:rPr kumimoji="1" lang="ja-JP" altLang="en-US" smtClean="0"/>
              <a:t>2025/4/19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-155575" y="739775"/>
            <a:ext cx="7046913" cy="37004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73577" y="4686499"/>
            <a:ext cx="5388610" cy="443984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9371285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15373" y="9371285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855A08-8B34-4AA2-8CF3-67BC4436DB0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622423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1pPr>
    <a:lvl2pPr marL="526939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2pPr>
    <a:lvl3pPr marL="1053876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3pPr>
    <a:lvl4pPr marL="1580814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4pPr>
    <a:lvl5pPr marL="2107749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5pPr>
    <a:lvl6pPr marL="2634687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6pPr>
    <a:lvl7pPr marL="3161626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7pPr>
    <a:lvl8pPr marL="3688564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8pPr>
    <a:lvl9pPr marL="4215501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136523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080020" y="2348407"/>
            <a:ext cx="12240182" cy="1620431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2160036" y="4283816"/>
            <a:ext cx="10080149" cy="1931916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5039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078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117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157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196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235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27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314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166905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137521" y="4857800"/>
            <a:ext cx="12240182" cy="1501434"/>
          </a:xfrm>
        </p:spPr>
        <p:txBody>
          <a:bodyPr anchor="t"/>
          <a:lstStyle>
            <a:lvl1pPr algn="l">
              <a:defRPr sz="4410" b="1" cap="all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1137521" y="3204116"/>
            <a:ext cx="12240182" cy="1653678"/>
          </a:xfrm>
        </p:spPr>
        <p:txBody>
          <a:bodyPr anchor="b"/>
          <a:lstStyle>
            <a:lvl1pPr marL="0" indent="0">
              <a:buNone/>
              <a:defRPr sz="2205">
                <a:solidFill>
                  <a:schemeClr val="tx1">
                    <a:tint val="75000"/>
                  </a:schemeClr>
                </a:solidFill>
              </a:defRPr>
            </a:lvl1pPr>
            <a:lvl2pPr marL="50393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86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79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72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65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58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520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45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160134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720014" y="1763931"/>
            <a:ext cx="6360094" cy="4989035"/>
          </a:xfrm>
        </p:spPr>
        <p:txBody>
          <a:bodyPr/>
          <a:lstStyle>
            <a:lvl1pPr>
              <a:defRPr sz="3087"/>
            </a:lvl1pPr>
            <a:lvl2pPr>
              <a:defRPr sz="2646"/>
            </a:lvl2pPr>
            <a:lvl3pPr>
              <a:defRPr sz="2205"/>
            </a:lvl3pPr>
            <a:lvl4pPr>
              <a:defRPr sz="1984"/>
            </a:lvl4pPr>
            <a:lvl5pPr>
              <a:defRPr sz="1984"/>
            </a:lvl5pPr>
            <a:lvl6pPr>
              <a:defRPr sz="1984"/>
            </a:lvl6pPr>
            <a:lvl7pPr>
              <a:defRPr sz="1984"/>
            </a:lvl7pPr>
            <a:lvl8pPr>
              <a:defRPr sz="1984"/>
            </a:lvl8pPr>
            <a:lvl9pPr>
              <a:defRPr sz="1984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7320109" y="1763931"/>
            <a:ext cx="6360094" cy="4989035"/>
          </a:xfrm>
        </p:spPr>
        <p:txBody>
          <a:bodyPr/>
          <a:lstStyle>
            <a:lvl1pPr>
              <a:defRPr sz="3087"/>
            </a:lvl1pPr>
            <a:lvl2pPr>
              <a:defRPr sz="2646"/>
            </a:lvl2pPr>
            <a:lvl3pPr>
              <a:defRPr sz="2205"/>
            </a:lvl3pPr>
            <a:lvl4pPr>
              <a:defRPr sz="1984"/>
            </a:lvl4pPr>
            <a:lvl5pPr>
              <a:defRPr sz="1984"/>
            </a:lvl5pPr>
            <a:lvl6pPr>
              <a:defRPr sz="1984"/>
            </a:lvl6pPr>
            <a:lvl7pPr>
              <a:defRPr sz="1984"/>
            </a:lvl7pPr>
            <a:lvl8pPr>
              <a:defRPr sz="1984"/>
            </a:lvl8pPr>
            <a:lvl9pPr>
              <a:defRPr sz="1984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724093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720015" y="1692178"/>
            <a:ext cx="6362594" cy="705219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32" indent="0">
              <a:buNone/>
              <a:defRPr sz="2205" b="1"/>
            </a:lvl2pPr>
            <a:lvl3pPr marL="1007863" indent="0">
              <a:buNone/>
              <a:defRPr sz="1984" b="1"/>
            </a:lvl3pPr>
            <a:lvl4pPr marL="1511794" indent="0">
              <a:buNone/>
              <a:defRPr sz="1764" b="1"/>
            </a:lvl4pPr>
            <a:lvl5pPr marL="2015724" indent="0">
              <a:buNone/>
              <a:defRPr sz="1764" b="1"/>
            </a:lvl5pPr>
            <a:lvl6pPr marL="2519656" indent="0">
              <a:buNone/>
              <a:defRPr sz="1764" b="1"/>
            </a:lvl6pPr>
            <a:lvl7pPr marL="3023588" indent="0">
              <a:buNone/>
              <a:defRPr sz="1764" b="1"/>
            </a:lvl7pPr>
            <a:lvl8pPr marL="3527520" indent="0">
              <a:buNone/>
              <a:defRPr sz="1764" b="1"/>
            </a:lvl8pPr>
            <a:lvl9pPr marL="4031451" indent="0">
              <a:buNone/>
              <a:defRPr sz="1764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720015" y="2397399"/>
            <a:ext cx="6362594" cy="4355563"/>
          </a:xfrm>
        </p:spPr>
        <p:txBody>
          <a:bodyPr/>
          <a:lstStyle>
            <a:lvl1pPr>
              <a:defRPr sz="2646"/>
            </a:lvl1pPr>
            <a:lvl2pPr>
              <a:defRPr sz="2205"/>
            </a:lvl2pPr>
            <a:lvl3pPr>
              <a:defRPr sz="1984"/>
            </a:lvl3pPr>
            <a:lvl4pPr>
              <a:defRPr sz="1764"/>
            </a:lvl4pPr>
            <a:lvl5pPr>
              <a:defRPr sz="1764"/>
            </a:lvl5pPr>
            <a:lvl6pPr>
              <a:defRPr sz="1764"/>
            </a:lvl6pPr>
            <a:lvl7pPr>
              <a:defRPr sz="1764"/>
            </a:lvl7pPr>
            <a:lvl8pPr>
              <a:defRPr sz="1764"/>
            </a:lvl8pPr>
            <a:lvl9pPr>
              <a:defRPr sz="1764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7315112" y="1692178"/>
            <a:ext cx="6365097" cy="705219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32" indent="0">
              <a:buNone/>
              <a:defRPr sz="2205" b="1"/>
            </a:lvl2pPr>
            <a:lvl3pPr marL="1007863" indent="0">
              <a:buNone/>
              <a:defRPr sz="1984" b="1"/>
            </a:lvl3pPr>
            <a:lvl4pPr marL="1511794" indent="0">
              <a:buNone/>
              <a:defRPr sz="1764" b="1"/>
            </a:lvl4pPr>
            <a:lvl5pPr marL="2015724" indent="0">
              <a:buNone/>
              <a:defRPr sz="1764" b="1"/>
            </a:lvl5pPr>
            <a:lvl6pPr marL="2519656" indent="0">
              <a:buNone/>
              <a:defRPr sz="1764" b="1"/>
            </a:lvl6pPr>
            <a:lvl7pPr marL="3023588" indent="0">
              <a:buNone/>
              <a:defRPr sz="1764" b="1"/>
            </a:lvl7pPr>
            <a:lvl8pPr marL="3527520" indent="0">
              <a:buNone/>
              <a:defRPr sz="1764" b="1"/>
            </a:lvl8pPr>
            <a:lvl9pPr marL="4031451" indent="0">
              <a:buNone/>
              <a:defRPr sz="1764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7315112" y="2397399"/>
            <a:ext cx="6365097" cy="4355563"/>
          </a:xfrm>
        </p:spPr>
        <p:txBody>
          <a:bodyPr/>
          <a:lstStyle>
            <a:lvl1pPr>
              <a:defRPr sz="2646"/>
            </a:lvl1pPr>
            <a:lvl2pPr>
              <a:defRPr sz="2205"/>
            </a:lvl2pPr>
            <a:lvl3pPr>
              <a:defRPr sz="1984"/>
            </a:lvl3pPr>
            <a:lvl4pPr>
              <a:defRPr sz="1764"/>
            </a:lvl4pPr>
            <a:lvl5pPr>
              <a:defRPr sz="1764"/>
            </a:lvl5pPr>
            <a:lvl6pPr>
              <a:defRPr sz="1764"/>
            </a:lvl6pPr>
            <a:lvl7pPr>
              <a:defRPr sz="1764"/>
            </a:lvl7pPr>
            <a:lvl8pPr>
              <a:defRPr sz="1764"/>
            </a:lvl8pPr>
            <a:lvl9pPr>
              <a:defRPr sz="1764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354330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603714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7A6BA333-BDC2-A4E6-62A5-9B8877F690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5309995E-1049-4A74-C8B6-59A8C84B36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43F90042-C944-9167-8BA2-AD7C0FAA3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10" name="タイトル 9">
            <a:extLst>
              <a:ext uri="{FF2B5EF4-FFF2-40B4-BE49-F238E27FC236}">
                <a16:creationId xmlns:a16="http://schemas.microsoft.com/office/drawing/2014/main" id="{835A3E48-D479-FCDC-C4F9-8BC82AB35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0350251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82" userDrawn="1">
          <p15:clr>
            <a:srgbClr val="FBAE40"/>
          </p15:clr>
        </p15:guide>
        <p15:guide id="2" pos="4536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0017" y="300987"/>
            <a:ext cx="4737570" cy="1280945"/>
          </a:xfrm>
        </p:spPr>
        <p:txBody>
          <a:bodyPr anchor="b"/>
          <a:lstStyle>
            <a:lvl1pPr algn="l">
              <a:defRPr sz="2205" b="1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630086" y="300997"/>
            <a:ext cx="8050120" cy="6451972"/>
          </a:xfrm>
        </p:spPr>
        <p:txBody>
          <a:bodyPr/>
          <a:lstStyle>
            <a:lvl1pPr>
              <a:defRPr sz="3528"/>
            </a:lvl1pPr>
            <a:lvl2pPr>
              <a:defRPr sz="3087"/>
            </a:lvl2pPr>
            <a:lvl3pPr>
              <a:defRPr sz="2646"/>
            </a:lvl3pPr>
            <a:lvl4pPr>
              <a:defRPr sz="2205"/>
            </a:lvl4pPr>
            <a:lvl5pPr>
              <a:defRPr sz="2205"/>
            </a:lvl5pPr>
            <a:lvl6pPr>
              <a:defRPr sz="2205"/>
            </a:lvl6pPr>
            <a:lvl7pPr>
              <a:defRPr sz="2205"/>
            </a:lvl7pPr>
            <a:lvl8pPr>
              <a:defRPr sz="2205"/>
            </a:lvl8pPr>
            <a:lvl9pPr>
              <a:defRPr sz="2205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720017" y="1581939"/>
            <a:ext cx="4737570" cy="5171027"/>
          </a:xfrm>
        </p:spPr>
        <p:txBody>
          <a:bodyPr/>
          <a:lstStyle>
            <a:lvl1pPr marL="0" indent="0">
              <a:buNone/>
              <a:defRPr sz="1543"/>
            </a:lvl1pPr>
            <a:lvl2pPr marL="503932" indent="0">
              <a:buNone/>
              <a:defRPr sz="1323"/>
            </a:lvl2pPr>
            <a:lvl3pPr marL="1007863" indent="0">
              <a:buNone/>
              <a:defRPr sz="1102"/>
            </a:lvl3pPr>
            <a:lvl4pPr marL="1511794" indent="0">
              <a:buNone/>
              <a:defRPr sz="992"/>
            </a:lvl4pPr>
            <a:lvl5pPr marL="2015724" indent="0">
              <a:buNone/>
              <a:defRPr sz="992"/>
            </a:lvl5pPr>
            <a:lvl6pPr marL="2519656" indent="0">
              <a:buNone/>
              <a:defRPr sz="992"/>
            </a:lvl6pPr>
            <a:lvl7pPr marL="3023588" indent="0">
              <a:buNone/>
              <a:defRPr sz="992"/>
            </a:lvl7pPr>
            <a:lvl8pPr marL="3527520" indent="0">
              <a:buNone/>
              <a:defRPr sz="992"/>
            </a:lvl8pPr>
            <a:lvl9pPr marL="4031451" indent="0">
              <a:buNone/>
              <a:defRPr sz="992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4948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822542" y="5291773"/>
            <a:ext cx="8640128" cy="624725"/>
          </a:xfrm>
        </p:spPr>
        <p:txBody>
          <a:bodyPr anchor="b"/>
          <a:lstStyle>
            <a:lvl1pPr algn="l">
              <a:defRPr sz="2205" b="1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2822542" y="675473"/>
            <a:ext cx="8640128" cy="4535805"/>
          </a:xfrm>
        </p:spPr>
        <p:txBody>
          <a:bodyPr/>
          <a:lstStyle>
            <a:lvl1pPr marL="0" indent="0">
              <a:buNone/>
              <a:defRPr sz="3528"/>
            </a:lvl1pPr>
            <a:lvl2pPr marL="503932" indent="0">
              <a:buNone/>
              <a:defRPr sz="3087"/>
            </a:lvl2pPr>
            <a:lvl3pPr marL="1007863" indent="0">
              <a:buNone/>
              <a:defRPr sz="2646"/>
            </a:lvl3pPr>
            <a:lvl4pPr marL="1511794" indent="0">
              <a:buNone/>
              <a:defRPr sz="2205"/>
            </a:lvl4pPr>
            <a:lvl5pPr marL="2015724" indent="0">
              <a:buNone/>
              <a:defRPr sz="2205"/>
            </a:lvl5pPr>
            <a:lvl6pPr marL="2519656" indent="0">
              <a:buNone/>
              <a:defRPr sz="2205"/>
            </a:lvl6pPr>
            <a:lvl7pPr marL="3023588" indent="0">
              <a:buNone/>
              <a:defRPr sz="2205"/>
            </a:lvl7pPr>
            <a:lvl8pPr marL="3527520" indent="0">
              <a:buNone/>
              <a:defRPr sz="2205"/>
            </a:lvl8pPr>
            <a:lvl9pPr marL="4031451" indent="0">
              <a:buNone/>
              <a:defRPr sz="2205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2822542" y="5916498"/>
            <a:ext cx="8640128" cy="887214"/>
          </a:xfrm>
        </p:spPr>
        <p:txBody>
          <a:bodyPr/>
          <a:lstStyle>
            <a:lvl1pPr marL="0" indent="0">
              <a:buNone/>
              <a:defRPr sz="1543"/>
            </a:lvl1pPr>
            <a:lvl2pPr marL="503932" indent="0">
              <a:buNone/>
              <a:defRPr sz="1323"/>
            </a:lvl2pPr>
            <a:lvl3pPr marL="1007863" indent="0">
              <a:buNone/>
              <a:defRPr sz="1102"/>
            </a:lvl3pPr>
            <a:lvl4pPr marL="1511794" indent="0">
              <a:buNone/>
              <a:defRPr sz="992"/>
            </a:lvl4pPr>
            <a:lvl5pPr marL="2015724" indent="0">
              <a:buNone/>
              <a:defRPr sz="992"/>
            </a:lvl5pPr>
            <a:lvl6pPr marL="2519656" indent="0">
              <a:buNone/>
              <a:defRPr sz="992"/>
            </a:lvl6pPr>
            <a:lvl7pPr marL="3023588" indent="0">
              <a:buNone/>
              <a:defRPr sz="992"/>
            </a:lvl7pPr>
            <a:lvl8pPr marL="3527520" indent="0">
              <a:buNone/>
              <a:defRPr sz="992"/>
            </a:lvl8pPr>
            <a:lvl9pPr marL="4031451" indent="0">
              <a:buNone/>
              <a:defRPr sz="992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4120367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7961680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10440155" y="302745"/>
            <a:ext cx="3240047" cy="6450222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720011" y="302745"/>
            <a:ext cx="9480140" cy="6450222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198476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タイトルとコンテンツ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A8C5D6FC-DB3E-C62E-44C9-375C1A245988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93856" y="276568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3" name="フリーフォーム 2">
              <a:extLst>
                <a:ext uri="{FF2B5EF4-FFF2-40B4-BE49-F238E27FC236}">
                  <a16:creationId xmlns:a16="http://schemas.microsoft.com/office/drawing/2014/main" id="{FAD3D247-3699-0CE3-3ED7-215E8D594230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" name="フリーフォーム 3">
              <a:extLst>
                <a:ext uri="{FF2B5EF4-FFF2-40B4-BE49-F238E27FC236}">
                  <a16:creationId xmlns:a16="http://schemas.microsoft.com/office/drawing/2014/main" id="{03C42177-C477-28F0-1C00-965C3D7CD910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" name="フリーフォーム 4">
              <a:extLst>
                <a:ext uri="{FF2B5EF4-FFF2-40B4-BE49-F238E27FC236}">
                  <a16:creationId xmlns:a16="http://schemas.microsoft.com/office/drawing/2014/main" id="{74691E69-85E9-5EBB-16F8-B4C2E56B8FCD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" name="フリーフォーム 5">
              <a:extLst>
                <a:ext uri="{FF2B5EF4-FFF2-40B4-BE49-F238E27FC236}">
                  <a16:creationId xmlns:a16="http://schemas.microsoft.com/office/drawing/2014/main" id="{228D747B-5614-9527-8D2A-1FB62F0FBB20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" name="フリーフォーム 6">
              <a:extLst>
                <a:ext uri="{FF2B5EF4-FFF2-40B4-BE49-F238E27FC236}">
                  <a16:creationId xmlns:a16="http://schemas.microsoft.com/office/drawing/2014/main" id="{05F8B0A3-57FD-7614-A6BF-383E1DEADF9C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" name="フリーフォーム 7">
              <a:extLst>
                <a:ext uri="{FF2B5EF4-FFF2-40B4-BE49-F238E27FC236}">
                  <a16:creationId xmlns:a16="http://schemas.microsoft.com/office/drawing/2014/main" id="{73A98F5D-5289-E3C2-0891-3514E178AA6E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28DE50A8-D457-6212-A747-209E15783CAB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2D1BA268-F389-C59E-DE04-C42B1BBF236E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BC6A603B-DF7F-73E2-8407-3BC020F2054B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A3D1FA84-9759-4FF2-D2F6-693A536A2E94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E84E82A-07F2-F477-0EEF-FB8C74788AEA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5A57936-054C-BC28-E1ED-4E2B7ECCC7B7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351A567E-2C23-C233-A2BD-556F3B6CEFFF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273A00F0-DBAF-93E8-38A6-5191EA9452E3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14DC002E-BB8C-BE5E-F89E-48BAA5BBAA0A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833BD8F5-E079-20C6-CF7D-7A9717A9AF30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881A8BB1-27E6-8B61-BCA9-EF7F85580AF7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6B1A7DD-9356-C944-81AC-A189421F14F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92DF8D30-1256-0884-15E0-840DF4C37239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92267F91-35F8-9267-2450-DD04AD906323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24BB5683-C9D7-2458-61CF-1B428739D12C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1A79150C-523A-77B4-79B3-70CCD08A248E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C28AE10D-5655-18A0-1678-1D0AA134E302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47DAD2F1-6D77-1978-787D-8D7BC0CDA93A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E626DCE8-11E1-4764-7AC0-5CE94C4D1F9F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904AD4B2-248E-666F-CE76-33310B199894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D06D1854-D886-AED2-561C-E320E3D6163B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9504F3F-BA53-0D45-CA45-A14463467DAD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CE063338-353D-21A6-4E2F-3E2A71492DC2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AEB535F0-C9FE-D3FC-3C40-F97A6434C085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CC54A59A-CCE4-1444-652C-F3467A74EE9F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FFA72984-FF56-E25E-F768-06AD3414492F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71FEEEA7-534E-426E-23D4-D387DA40D69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7CEFFD79-EC89-2751-BB09-6D1E8158CDF9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4BBB9D6D-A5E4-A0E0-3685-7DC043891838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9503C3C6-5710-EC0C-4A0C-391B1AAA86E5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12C422F9-E98F-3CFD-D2DD-9F0BA0258584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84FB0466-3F01-DC66-66ED-4B2CD0956006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88A36CD9-F8C0-43B4-E8B1-E09DBE7B8E3F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5A88E286-0012-2DB3-995C-D8587EE98D63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7C70B64D-05B2-7CC4-A395-E72D96032ED3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6CCDBCAB-72B6-7DEF-5A42-425EB7FC5372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8633685E-01B5-EC66-1B44-D4736ED49A25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785ADC24-F6A9-6022-417E-1B91BF62CB44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C842375B-A557-09EF-6918-0FCAD810F38A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84BD1D20-31B8-4B7D-2C12-2414FD1A7484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190228EC-4676-B22A-FF9D-FCCD7400E579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6E55AAE7-1D5C-0423-B6E2-E3B5819717F8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32D8D6E5-A9CC-3AD9-A611-B46B466419F3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4D0E2C7A-342C-F60D-712B-9DED3AB540C4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C09FFA07-0C03-11C4-B8D7-62CE46CC5DBD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ABE6F2A3-F456-FB8B-C38C-D071CCE78043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6A23754A-77E8-DE50-FA51-C040ACEBD6BD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316BDD41-9C05-28C7-6A34-718DF7E8F001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E4A3092-9423-50B7-BBDF-EBD0D43D3831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C6745349-7087-6B99-C761-2076D002CE8B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6D363070-EDC6-636A-C3EC-BA417CE4ED83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EF4FAF3F-0411-6196-F763-781C6D9B67AC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584707A6-CA38-671C-5235-1AE38FFBFD71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3C9A02D0-8287-5171-7A38-5D30D993951C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85B89F82-AEF1-74FD-72BB-CCE6D0EC6C69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0A7DCAC8-B500-BDBD-4F3C-904FFBF25D0A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7D494365-ADFD-48F5-B830-2068ECF5C71D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D66B7DA9-FABD-96C2-A904-4454659BB4F3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D91FE15A-5E8D-55A9-E3EC-F2EDA5BA693D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7E276DE-648B-9259-AA72-FABBDE82F04E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B8685A7D-9C93-42DF-14E0-F19C23418C40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5A9C54AE-C9A1-144E-972E-7A760021C7EC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FEC7C91E-C4F6-8B30-42F8-A546B316952D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EEF497BB-9AFC-D131-0D40-3CCACDC839B0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8298BA5-9A56-EF64-748C-0A05592070AE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6C415640-62CD-A27F-4CB8-6E26DDB212A0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1D5CB9D9-4E36-026A-857B-653DEB7B82FF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A2C84B4F-9882-2F3D-8093-96353F28B4F5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6697E03F-12AB-2CEB-DB7D-847BA70E9E71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1A7A4A19-F578-15A4-02E0-8952461B87AE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D8F49CD8-F86F-F08A-72E0-480E2F5415C4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7BA26530-6ED8-7EC0-F1CF-9CF9A0282FCC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7281AECA-D3D7-C8A9-AC96-8494E40622F3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EC240CF8-B643-0B61-9A21-8FB379D4C926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DC71F29E-9126-9E25-7D89-07D74537E6C4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386C1707-0F33-ECD1-A12A-E39E98355B6C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80370BFC-88C7-F3DE-FEB7-5A88CD28E2D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811B79CB-AB12-EA55-BAA0-C96F6CE31FD1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26B05E0B-7F98-22C3-836D-4C31C16FC33E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94BFA158-B276-D835-F950-FA3ECDBF60D3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3722939C-1EB3-21ED-D3EB-1A75CCA668C0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F3464168-B0F7-1C96-3997-0F8D9CA9234E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7C42CCE9-3DD6-7A9B-0013-92A3848C5926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AC47059C-6561-AE6D-854F-6D5F6503586C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886DF46B-8CDB-9D00-74C8-AA171DD5866D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72AC43DD-49C5-720F-89B8-89D9880E013E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F5166B73-C41C-C324-07D7-EAFA1CED6E28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CD648654-12DA-B05A-FF0B-712945F4FE29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92D9E3E2-BD72-AADB-9C5A-4D10D227E234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77368CBA-7F4C-4971-C584-7112CD39FE58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802E2581-96AA-9EF1-72E0-E326EB9F68AF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EAADBC7F-EF40-5C3D-15C2-6CA3B03D94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18FC72AB-8BE2-6116-44C2-53B1C28230D3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8B52FA2F-F03B-FE4C-C31A-4E4CA628356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B71F677-B314-7ADC-A0AB-4B41DA6C9A6F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18E91788-5049-9006-FF4B-E6C3E7A53BA8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610973D5-00EB-CA78-8809-9E70F4E39626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E12E2A34-47AD-E695-F148-77027F7F7220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119C16E8-D1FB-FA28-0D3A-E04745C4D696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FDEC2AE8-C436-FB41-DD6A-C19FDA3D4B57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798AB149-2133-E82F-CFF6-C110F02DDD13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41B05B8A-4762-9714-6A29-3F85CC7EA360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A03E997D-60E8-7CD9-8904-531B6B34006A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B2FA0E4-7867-4002-35BC-7478243EC4CE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4FAAA144-B05F-9010-9F9E-ED87D6AD1622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4328E5E8-BD94-9492-715D-839682D49663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6236A4-725D-440A-A877-AEFFD5462701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25368935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4/19/25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9215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AAF1ADF2-9789-38CC-685F-A03141E53C1E}"/>
              </a:ext>
            </a:extLst>
          </p:cNvPr>
          <p:cNvSpPr/>
          <p:nvPr userDrawn="1"/>
        </p:nvSpPr>
        <p:spPr>
          <a:xfrm>
            <a:off x="4" y="4"/>
            <a:ext cx="500778" cy="479828"/>
          </a:xfrm>
          <a:prstGeom prst="rect">
            <a:avLst/>
          </a:prstGeom>
          <a:solidFill>
            <a:schemeClr val="bg1"/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389" rIns="50389" rtlCol="0" anchor="ctr">
            <a:noAutofit/>
          </a:bodyPr>
          <a:lstStyle/>
          <a:p>
            <a:pPr algn="ctr"/>
            <a:endParaRPr kumimoji="1" lang="ja-JP" altLang="en-US" sz="2205"/>
          </a:p>
        </p:txBody>
      </p:sp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3" y="4"/>
            <a:ext cx="13356413" cy="479828"/>
          </a:xfrm>
          <a:solidFill>
            <a:schemeClr val="bg1"/>
          </a:solidFill>
          <a:ln>
            <a:noFill/>
          </a:ln>
        </p:spPr>
        <p:txBody>
          <a:bodyPr>
            <a:normAutofit/>
          </a:bodyPr>
          <a:lstStyle>
            <a:lvl1pPr algn="l">
              <a:defRPr sz="2205" b="0" spc="331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50915" y="604821"/>
            <a:ext cx="10080149" cy="441048"/>
          </a:xfrm>
        </p:spPr>
        <p:txBody>
          <a:bodyPr anchor="ctr">
            <a:normAutofit/>
          </a:bodyPr>
          <a:lstStyle>
            <a:lvl1pPr marL="0" indent="0" algn="l">
              <a:buNone/>
              <a:defRPr sz="1984" b="1" i="0" spc="331">
                <a:solidFill>
                  <a:schemeClr val="tx1">
                    <a:lumMod val="75000"/>
                    <a:lumOff val="25000"/>
                  </a:schemeClr>
                </a:solidFill>
                <a:latin typeface="Noto Sans JP SemiBold" panose="020B0200000000000000" pitchFamily="34" charset="-128"/>
                <a:ea typeface="Noto Sans JP SemiBold" panose="020B0200000000000000" pitchFamily="34" charset="-128"/>
              </a:defRPr>
            </a:lvl1pPr>
            <a:lvl2pPr marL="5039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078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117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157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196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235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27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314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3794760" y="7272359"/>
            <a:ext cx="605454" cy="287316"/>
          </a:xfrm>
        </p:spPr>
        <p:txBody>
          <a:bodyPr lIns="36000" rIns="36000"/>
          <a:lstStyle>
            <a:lvl1pPr>
              <a:defRPr b="1" i="0">
                <a:solidFill>
                  <a:schemeClr val="bg1">
                    <a:lumMod val="65000"/>
                  </a:schemeClr>
                </a:solidFill>
                <a:latin typeface="Sofia Sans Semi Condensed" pitchFamily="2" charset="0"/>
              </a:defRPr>
            </a:lvl1pPr>
          </a:lstStyle>
          <a:p>
            <a:fld id="{A9576640-AFA4-5D45-AB3E-61C88638E1BE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1E40BE4E-C27B-2D97-1C4C-59B9C639346D}"/>
              </a:ext>
            </a:extLst>
          </p:cNvPr>
          <p:cNvSpPr/>
          <p:nvPr userDrawn="1"/>
        </p:nvSpPr>
        <p:spPr>
          <a:xfrm>
            <a:off x="13356414" y="24090"/>
            <a:ext cx="1043803" cy="431657"/>
          </a:xfrm>
          <a:prstGeom prst="rect">
            <a:avLst/>
          </a:prstGeom>
          <a:solidFill>
            <a:schemeClr val="bg1"/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389" rIns="50389" rtlCol="0" anchor="ctr">
            <a:spAutoFit/>
          </a:bodyPr>
          <a:lstStyle/>
          <a:p>
            <a:pPr algn="ctr"/>
            <a:endParaRPr kumimoji="1" lang="ja-JP" altLang="en-US" sz="2205"/>
          </a:p>
        </p:txBody>
      </p: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FCD587FA-97D5-D38F-D3B4-0712AE43976E}"/>
              </a:ext>
            </a:extLst>
          </p:cNvPr>
          <p:cNvCxnSpPr>
            <a:cxnSpLocks/>
          </p:cNvCxnSpPr>
          <p:nvPr userDrawn="1"/>
        </p:nvCxnSpPr>
        <p:spPr>
          <a:xfrm>
            <a:off x="0" y="516363"/>
            <a:ext cx="14400213" cy="0"/>
          </a:xfrm>
          <a:prstGeom prst="line">
            <a:avLst/>
          </a:prstGeom>
          <a:ln w="57150">
            <a:solidFill>
              <a:srgbClr val="009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テキスト プレースホルダー 2">
            <a:extLst>
              <a:ext uri="{FF2B5EF4-FFF2-40B4-BE49-F238E27FC236}">
                <a16:creationId xmlns:a16="http://schemas.microsoft.com/office/drawing/2014/main" id="{3EEAF79B-6567-C2ED-E73D-70EF3E9624BA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14810" y="1153617"/>
            <a:ext cx="12240182" cy="363818"/>
          </a:xfrm>
        </p:spPr>
        <p:txBody>
          <a:bodyPr anchor="ctr">
            <a:spAutoFit/>
          </a:bodyPr>
          <a:lstStyle>
            <a:lvl1pPr marL="0" indent="0" algn="l">
              <a:buNone/>
              <a:defRPr sz="1764" b="0" i="0" spc="331">
                <a:solidFill>
                  <a:schemeClr val="tx1">
                    <a:lumMod val="75000"/>
                    <a:lumOff val="25000"/>
                  </a:schemeClr>
                </a:solidFill>
                <a:latin typeface="Noto Sans JP Medium" panose="020B0200000000000000" pitchFamily="34" charset="-128"/>
                <a:ea typeface="Noto Sans JP Medium" panose="020B0200000000000000" pitchFamily="34" charset="-128"/>
              </a:defRPr>
            </a:lvl1pPr>
            <a:lvl2pPr marL="50393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86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79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72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65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58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520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45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67AF562F-7C3F-883D-731C-9C7234A318E0}"/>
              </a:ext>
            </a:extLst>
          </p:cNvPr>
          <p:cNvGrpSpPr/>
          <p:nvPr userDrawn="1"/>
        </p:nvGrpSpPr>
        <p:grpSpPr>
          <a:xfrm>
            <a:off x="2703946" y="7272359"/>
            <a:ext cx="8992327" cy="287316"/>
            <a:chOff x="1791456" y="6597352"/>
            <a:chExt cx="6185880" cy="260648"/>
          </a:xfrm>
        </p:grpSpPr>
        <p:sp>
          <p:nvSpPr>
            <p:cNvPr id="12" name="角丸四角形 11">
              <a:extLst>
                <a:ext uri="{FF2B5EF4-FFF2-40B4-BE49-F238E27FC236}">
                  <a16:creationId xmlns:a16="http://schemas.microsoft.com/office/drawing/2014/main" id="{146ECF98-B864-F667-775F-E749B783C09D}"/>
                </a:ext>
              </a:extLst>
            </p:cNvPr>
            <p:cNvSpPr/>
            <p:nvPr userDrawn="1"/>
          </p:nvSpPr>
          <p:spPr>
            <a:xfrm>
              <a:off x="1791456" y="6597352"/>
              <a:ext cx="1692188" cy="260648"/>
            </a:xfrm>
            <a:prstGeom prst="roundRect">
              <a:avLst/>
            </a:prstGeom>
            <a:solidFill>
              <a:srgbClr val="002B7F"/>
            </a:solidFill>
            <a:ln w="12700">
              <a:noFill/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0" rIns="45719" bIns="0" rtlCol="0" anchor="ctr">
              <a:normAutofit/>
            </a:bodyPr>
            <a:lstStyle/>
            <a:p>
              <a:pPr algn="ctr"/>
              <a:r>
                <a:rPr kumimoji="1" lang="ja-JP" altLang="en-US" sz="1102" b="1" i="0">
                  <a:solidFill>
                    <a:schemeClr val="bg1"/>
                  </a:solidFill>
                  <a:latin typeface="Noto Sans JP Black" panose="020B0200000000000000" pitchFamily="34" charset="-128"/>
                  <a:ea typeface="Noto Sans JP Black" panose="020B0200000000000000" pitchFamily="34" charset="-128"/>
                </a:rPr>
                <a:t>デザインパターン</a:t>
              </a:r>
              <a:r>
                <a:rPr kumimoji="1" lang="en-US" altLang="ja-JP" sz="1102" b="1" i="0">
                  <a:solidFill>
                    <a:schemeClr val="bg1"/>
                  </a:solidFill>
                  <a:latin typeface="Noto Sans JP Black" panose="020B0200000000000000" pitchFamily="34" charset="-128"/>
                  <a:ea typeface="Noto Sans JP Black" panose="020B0200000000000000" pitchFamily="34" charset="-128"/>
                </a:rPr>
                <a:t>1</a:t>
              </a:r>
              <a:endParaRPr kumimoji="1" lang="ja-JP" altLang="en-US" sz="1102" b="1" i="0">
                <a:solidFill>
                  <a:schemeClr val="bg1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endParaRPr>
            </a:p>
          </p:txBody>
        </p:sp>
        <p:sp>
          <p:nvSpPr>
            <p:cNvPr id="13" name="角丸四角形 12">
              <a:extLst>
                <a:ext uri="{FF2B5EF4-FFF2-40B4-BE49-F238E27FC236}">
                  <a16:creationId xmlns:a16="http://schemas.microsoft.com/office/drawing/2014/main" id="{B742F27C-399C-90C3-CBC4-1E549D976C03}"/>
                </a:ext>
              </a:extLst>
            </p:cNvPr>
            <p:cNvSpPr/>
            <p:nvPr userDrawn="1"/>
          </p:nvSpPr>
          <p:spPr>
            <a:xfrm>
              <a:off x="4038302" y="6597352"/>
              <a:ext cx="1692188" cy="260648"/>
            </a:xfrm>
            <a:prstGeom prst="roundRect">
              <a:avLst/>
            </a:prstGeom>
            <a:noFill/>
            <a:ln w="22225">
              <a:solidFill>
                <a:srgbClr val="002B7F"/>
              </a:solidFill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0" rIns="45719" bIns="0" rtlCol="0" anchor="ctr">
              <a:normAutofit/>
            </a:bodyPr>
            <a:lstStyle/>
            <a:p>
              <a:pPr algn="ctr"/>
              <a:r>
                <a:rPr kumimoji="1" lang="ja-JP" altLang="en-US" sz="1102" b="1" i="0">
                  <a:solidFill>
                    <a:srgbClr val="002B7F"/>
                  </a:solidFill>
                  <a:latin typeface="Noto Sans JP Black" panose="020B0200000000000000" pitchFamily="34" charset="-128"/>
                  <a:ea typeface="Noto Sans JP Black" panose="020B0200000000000000" pitchFamily="34" charset="-128"/>
                </a:rPr>
                <a:t>デザインパターン</a:t>
              </a:r>
              <a:r>
                <a:rPr kumimoji="1" lang="en-US" altLang="ja-JP" sz="1102" b="1" i="0">
                  <a:solidFill>
                    <a:srgbClr val="002B7F"/>
                  </a:solidFill>
                  <a:latin typeface="Noto Sans JP Black" panose="020B0200000000000000" pitchFamily="34" charset="-128"/>
                  <a:ea typeface="Noto Sans JP Black" panose="020B0200000000000000" pitchFamily="34" charset="-128"/>
                </a:rPr>
                <a:t>2</a:t>
              </a:r>
              <a:endParaRPr kumimoji="1" lang="ja-JP" altLang="en-US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endParaRPr>
            </a:p>
          </p:txBody>
        </p:sp>
        <p:sp>
          <p:nvSpPr>
            <p:cNvPr id="14" name="角丸四角形 13">
              <a:extLst>
                <a:ext uri="{FF2B5EF4-FFF2-40B4-BE49-F238E27FC236}">
                  <a16:creationId xmlns:a16="http://schemas.microsoft.com/office/drawing/2014/main" id="{E2BD1FA8-7CCB-6C82-6D02-DDC495543568}"/>
                </a:ext>
              </a:extLst>
            </p:cNvPr>
            <p:cNvSpPr/>
            <p:nvPr userDrawn="1"/>
          </p:nvSpPr>
          <p:spPr>
            <a:xfrm>
              <a:off x="6285148" y="6597352"/>
              <a:ext cx="1692188" cy="260648"/>
            </a:xfrm>
            <a:prstGeom prst="roundRect">
              <a:avLst/>
            </a:prstGeom>
            <a:noFill/>
            <a:ln w="22225">
              <a:solidFill>
                <a:srgbClr val="002B7F"/>
              </a:solidFill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0" rIns="45719" bIns="0" rtlCol="0" anchor="ctr">
              <a:normAutofit/>
            </a:bodyPr>
            <a:lstStyle/>
            <a:p>
              <a:pPr algn="ctr"/>
              <a:r>
                <a:rPr kumimoji="1" lang="ja-JP" altLang="en-US" sz="1102" b="1" i="0">
                  <a:solidFill>
                    <a:srgbClr val="002B7F"/>
                  </a:solidFill>
                  <a:latin typeface="Noto Sans JP Black" panose="020B0200000000000000" pitchFamily="34" charset="-128"/>
                  <a:ea typeface="Noto Sans JP Black" panose="020B0200000000000000" pitchFamily="34" charset="-128"/>
                </a:rPr>
                <a:t>デザインパターン</a:t>
              </a:r>
              <a:r>
                <a:rPr kumimoji="1" lang="en-US" altLang="ja-JP" sz="1102" b="1" i="0">
                  <a:solidFill>
                    <a:srgbClr val="002B7F"/>
                  </a:solidFill>
                  <a:latin typeface="Noto Sans JP Black" panose="020B0200000000000000" pitchFamily="34" charset="-128"/>
                  <a:ea typeface="Noto Sans JP Black" panose="020B0200000000000000" pitchFamily="34" charset="-128"/>
                </a:rPr>
                <a:t>3</a:t>
              </a:r>
              <a:endParaRPr kumimoji="1" lang="ja-JP" altLang="en-US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endParaRPr>
            </a:p>
          </p:txBody>
        </p:sp>
        <p:cxnSp>
          <p:nvCxnSpPr>
            <p:cNvPr id="28" name="直線コネクタ 27">
              <a:extLst>
                <a:ext uri="{FF2B5EF4-FFF2-40B4-BE49-F238E27FC236}">
                  <a16:creationId xmlns:a16="http://schemas.microsoft.com/office/drawing/2014/main" id="{3F7C0021-AE19-C538-218D-6E2F26369EB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483644" y="6727676"/>
              <a:ext cx="547966" cy="0"/>
            </a:xfrm>
            <a:prstGeom prst="line">
              <a:avLst/>
            </a:prstGeom>
            <a:ln w="22225">
              <a:solidFill>
                <a:srgbClr val="002B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線コネクタ 29">
              <a:extLst>
                <a:ext uri="{FF2B5EF4-FFF2-40B4-BE49-F238E27FC236}">
                  <a16:creationId xmlns:a16="http://schemas.microsoft.com/office/drawing/2014/main" id="{A1E9FA2A-39DC-2D63-1AD8-9DF3B2A605A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732574" y="6727676"/>
              <a:ext cx="547966" cy="0"/>
            </a:xfrm>
            <a:prstGeom prst="line">
              <a:avLst/>
            </a:prstGeom>
            <a:ln w="22225">
              <a:solidFill>
                <a:srgbClr val="002B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グラフィックス 3">
            <a:extLst>
              <a:ext uri="{FF2B5EF4-FFF2-40B4-BE49-F238E27FC236}">
                <a16:creationId xmlns:a16="http://schemas.microsoft.com/office/drawing/2014/main" id="{5F13A139-7CBE-D53A-4946-E9B2CE2CDE3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793662" y="0"/>
            <a:ext cx="606552" cy="459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1829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82" userDrawn="1">
          <p15:clr>
            <a:srgbClr val="FBAE40"/>
          </p15:clr>
        </p15:guide>
        <p15:guide id="2" pos="4536" userDrawn="1">
          <p15:clr>
            <a:srgbClr val="FBAE40"/>
          </p15:clr>
        </p15:guide>
        <p15:guide id="4" orient="horz" pos="4531" userDrawn="1">
          <p15:clr>
            <a:srgbClr val="FBAE40"/>
          </p15:clr>
        </p15:guide>
        <p15:guide id="5" pos="53" userDrawn="1">
          <p15:clr>
            <a:srgbClr val="FBAE40"/>
          </p15:clr>
        </p15:guide>
        <p15:guide id="6" pos="9018" userDrawn="1">
          <p15:clr>
            <a:srgbClr val="FBAE40"/>
          </p15:clr>
        </p15:guide>
        <p15:guide id="7" orient="horz" pos="1281" userDrawn="1">
          <p15:clr>
            <a:srgbClr val="FBAE40"/>
          </p15:clr>
        </p15:guide>
        <p15:guide id="8" orient="horz" pos="532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AAF1ADF2-9789-38CC-685F-A03141E53C1E}"/>
              </a:ext>
            </a:extLst>
          </p:cNvPr>
          <p:cNvSpPr/>
          <p:nvPr userDrawn="1"/>
        </p:nvSpPr>
        <p:spPr>
          <a:xfrm>
            <a:off x="4" y="4"/>
            <a:ext cx="500778" cy="479828"/>
          </a:xfrm>
          <a:prstGeom prst="rect">
            <a:avLst/>
          </a:prstGeom>
          <a:solidFill>
            <a:schemeClr val="bg1"/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389" rIns="50389" rtlCol="0" anchor="ctr">
            <a:noAutofit/>
          </a:bodyPr>
          <a:lstStyle/>
          <a:p>
            <a:pPr algn="ctr"/>
            <a:endParaRPr kumimoji="1" lang="ja-JP" altLang="en-US" sz="2205"/>
          </a:p>
        </p:txBody>
      </p:sp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3" y="4"/>
            <a:ext cx="13356413" cy="479828"/>
          </a:xfrm>
          <a:solidFill>
            <a:schemeClr val="bg1"/>
          </a:solidFill>
          <a:ln>
            <a:noFill/>
          </a:ln>
        </p:spPr>
        <p:txBody>
          <a:bodyPr>
            <a:normAutofit/>
          </a:bodyPr>
          <a:lstStyle>
            <a:lvl1pPr algn="l">
              <a:defRPr sz="2205" b="0" spc="331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50915" y="604821"/>
            <a:ext cx="10080149" cy="441048"/>
          </a:xfrm>
        </p:spPr>
        <p:txBody>
          <a:bodyPr anchor="ctr">
            <a:normAutofit/>
          </a:bodyPr>
          <a:lstStyle>
            <a:lvl1pPr marL="0" indent="0" algn="l">
              <a:buNone/>
              <a:defRPr sz="1984" b="1" i="0" spc="331">
                <a:solidFill>
                  <a:schemeClr val="tx1">
                    <a:lumMod val="75000"/>
                    <a:lumOff val="25000"/>
                  </a:schemeClr>
                </a:solidFill>
                <a:latin typeface="Noto Sans JP SemiBold" panose="020B0200000000000000" pitchFamily="34" charset="-128"/>
                <a:ea typeface="Noto Sans JP SemiBold" panose="020B0200000000000000" pitchFamily="34" charset="-128"/>
              </a:defRPr>
            </a:lvl1pPr>
            <a:lvl2pPr marL="5039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078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117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157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196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235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27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314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3794760" y="7272359"/>
            <a:ext cx="605454" cy="287316"/>
          </a:xfrm>
        </p:spPr>
        <p:txBody>
          <a:bodyPr lIns="36000" rIns="36000"/>
          <a:lstStyle>
            <a:lvl1pPr>
              <a:defRPr b="1" i="0">
                <a:solidFill>
                  <a:schemeClr val="bg1">
                    <a:lumMod val="65000"/>
                  </a:schemeClr>
                </a:solidFill>
                <a:latin typeface="Sofia Sans Semi Condensed" pitchFamily="2" charset="0"/>
              </a:defRPr>
            </a:lvl1pPr>
          </a:lstStyle>
          <a:p>
            <a:fld id="{A9576640-AFA4-5D45-AB3E-61C88638E1BE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1E40BE4E-C27B-2D97-1C4C-59B9C639346D}"/>
              </a:ext>
            </a:extLst>
          </p:cNvPr>
          <p:cNvSpPr/>
          <p:nvPr userDrawn="1"/>
        </p:nvSpPr>
        <p:spPr>
          <a:xfrm>
            <a:off x="13356414" y="24090"/>
            <a:ext cx="1043803" cy="431657"/>
          </a:xfrm>
          <a:prstGeom prst="rect">
            <a:avLst/>
          </a:prstGeom>
          <a:solidFill>
            <a:schemeClr val="bg1"/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389" rIns="50389" rtlCol="0" anchor="ctr">
            <a:spAutoFit/>
          </a:bodyPr>
          <a:lstStyle/>
          <a:p>
            <a:pPr algn="ctr"/>
            <a:endParaRPr kumimoji="1" lang="ja-JP" altLang="en-US" sz="2205"/>
          </a:p>
        </p:txBody>
      </p: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FCD587FA-97D5-D38F-D3B4-0712AE43976E}"/>
              </a:ext>
            </a:extLst>
          </p:cNvPr>
          <p:cNvCxnSpPr>
            <a:cxnSpLocks/>
          </p:cNvCxnSpPr>
          <p:nvPr userDrawn="1"/>
        </p:nvCxnSpPr>
        <p:spPr>
          <a:xfrm>
            <a:off x="0" y="516363"/>
            <a:ext cx="14400213" cy="0"/>
          </a:xfrm>
          <a:prstGeom prst="line">
            <a:avLst/>
          </a:prstGeom>
          <a:ln w="57150">
            <a:solidFill>
              <a:srgbClr val="009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テキスト プレースホルダー 2">
            <a:extLst>
              <a:ext uri="{FF2B5EF4-FFF2-40B4-BE49-F238E27FC236}">
                <a16:creationId xmlns:a16="http://schemas.microsoft.com/office/drawing/2014/main" id="{3EEAF79B-6567-C2ED-E73D-70EF3E9624BA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14810" y="1153617"/>
            <a:ext cx="12240182" cy="363818"/>
          </a:xfrm>
        </p:spPr>
        <p:txBody>
          <a:bodyPr anchor="ctr">
            <a:spAutoFit/>
          </a:bodyPr>
          <a:lstStyle>
            <a:lvl1pPr marL="0" indent="0" algn="l">
              <a:buNone/>
              <a:defRPr sz="1764" b="0" i="0" spc="331">
                <a:solidFill>
                  <a:schemeClr val="tx1">
                    <a:lumMod val="75000"/>
                    <a:lumOff val="25000"/>
                  </a:schemeClr>
                </a:solidFill>
                <a:latin typeface="Noto Sans JP Medium" panose="020B0200000000000000" pitchFamily="34" charset="-128"/>
                <a:ea typeface="Noto Sans JP Medium" panose="020B0200000000000000" pitchFamily="34" charset="-128"/>
              </a:defRPr>
            </a:lvl1pPr>
            <a:lvl2pPr marL="50393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86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79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72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65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58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520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45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12" name="角丸四角形 11">
            <a:extLst>
              <a:ext uri="{FF2B5EF4-FFF2-40B4-BE49-F238E27FC236}">
                <a16:creationId xmlns:a16="http://schemas.microsoft.com/office/drawing/2014/main" id="{146ECF98-B864-F667-775F-E749B783C09D}"/>
              </a:ext>
            </a:extLst>
          </p:cNvPr>
          <p:cNvSpPr/>
          <p:nvPr userDrawn="1"/>
        </p:nvSpPr>
        <p:spPr>
          <a:xfrm>
            <a:off x="2703947" y="7272359"/>
            <a:ext cx="2459909" cy="287316"/>
          </a:xfrm>
          <a:prstGeom prst="roundRect">
            <a:avLst/>
          </a:prstGeom>
          <a:noFill/>
          <a:ln w="22225">
            <a:solidFill>
              <a:srgbClr val="002B7F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389" tIns="0" rIns="50389" bIns="0" rtlCol="0" anchor="ctr">
            <a:normAutofit/>
          </a:bodyPr>
          <a:lstStyle/>
          <a:p>
            <a:pPr algn="ctr"/>
            <a:r>
              <a:rPr kumimoji="1" lang="ja-JP" altLang="en-US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デザインパターン</a:t>
            </a:r>
            <a:r>
              <a:rPr kumimoji="1" lang="en-US" altLang="ja-JP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1</a:t>
            </a:r>
            <a:endParaRPr kumimoji="1" lang="ja-JP" altLang="en-US" sz="1102" b="1" i="0">
              <a:solidFill>
                <a:srgbClr val="002B7F"/>
              </a:solidFill>
              <a:latin typeface="Noto Sans JP Black" panose="020B0200000000000000" pitchFamily="34" charset="-128"/>
              <a:ea typeface="Noto Sans JP Black" panose="020B0200000000000000" pitchFamily="34" charset="-128"/>
            </a:endParaRPr>
          </a:p>
        </p:txBody>
      </p:sp>
      <p:sp>
        <p:nvSpPr>
          <p:cNvPr id="13" name="角丸四角形 12">
            <a:extLst>
              <a:ext uri="{FF2B5EF4-FFF2-40B4-BE49-F238E27FC236}">
                <a16:creationId xmlns:a16="http://schemas.microsoft.com/office/drawing/2014/main" id="{B742F27C-399C-90C3-CBC4-1E549D976C03}"/>
              </a:ext>
            </a:extLst>
          </p:cNvPr>
          <p:cNvSpPr/>
          <p:nvPr userDrawn="1"/>
        </p:nvSpPr>
        <p:spPr>
          <a:xfrm>
            <a:off x="5970155" y="7272359"/>
            <a:ext cx="2459909" cy="287316"/>
          </a:xfrm>
          <a:prstGeom prst="roundRect">
            <a:avLst/>
          </a:prstGeom>
          <a:solidFill>
            <a:srgbClr val="002B7F"/>
          </a:solidFill>
          <a:ln w="22225">
            <a:solidFill>
              <a:srgbClr val="002B7F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389" tIns="0" rIns="50389" bIns="0" rtlCol="0" anchor="ctr">
            <a:normAutofit/>
          </a:bodyPr>
          <a:lstStyle/>
          <a:p>
            <a:pPr algn="ctr"/>
            <a:r>
              <a:rPr kumimoji="1" lang="ja-JP" altLang="en-US" sz="1102" b="1" i="0">
                <a:solidFill>
                  <a:schemeClr val="bg1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デザインパターン</a:t>
            </a:r>
            <a:r>
              <a:rPr kumimoji="1" lang="en-US" altLang="ja-JP" sz="1102" b="1" i="0">
                <a:solidFill>
                  <a:schemeClr val="bg1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2</a:t>
            </a:r>
            <a:endParaRPr kumimoji="1" lang="ja-JP" altLang="en-US" sz="1102" b="1" i="0">
              <a:solidFill>
                <a:schemeClr val="bg1"/>
              </a:solidFill>
              <a:latin typeface="Noto Sans JP Black" panose="020B0200000000000000" pitchFamily="34" charset="-128"/>
              <a:ea typeface="Noto Sans JP Black" panose="020B0200000000000000" pitchFamily="34" charset="-128"/>
            </a:endParaRPr>
          </a:p>
        </p:txBody>
      </p:sp>
      <p:sp>
        <p:nvSpPr>
          <p:cNvPr id="14" name="角丸四角形 13">
            <a:extLst>
              <a:ext uri="{FF2B5EF4-FFF2-40B4-BE49-F238E27FC236}">
                <a16:creationId xmlns:a16="http://schemas.microsoft.com/office/drawing/2014/main" id="{E2BD1FA8-7CCB-6C82-6D02-DDC495543568}"/>
              </a:ext>
            </a:extLst>
          </p:cNvPr>
          <p:cNvSpPr/>
          <p:nvPr userDrawn="1"/>
        </p:nvSpPr>
        <p:spPr>
          <a:xfrm>
            <a:off x="9236363" y="7272359"/>
            <a:ext cx="2459909" cy="287316"/>
          </a:xfrm>
          <a:prstGeom prst="roundRect">
            <a:avLst/>
          </a:prstGeom>
          <a:noFill/>
          <a:ln w="22225">
            <a:solidFill>
              <a:srgbClr val="002B7F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389" tIns="0" rIns="50389" bIns="0" rtlCol="0" anchor="ctr">
            <a:normAutofit/>
          </a:bodyPr>
          <a:lstStyle/>
          <a:p>
            <a:pPr algn="ctr"/>
            <a:r>
              <a:rPr kumimoji="1" lang="ja-JP" altLang="en-US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デザインパターン</a:t>
            </a:r>
            <a:r>
              <a:rPr kumimoji="1" lang="en-US" altLang="ja-JP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3</a:t>
            </a:r>
            <a:endParaRPr kumimoji="1" lang="ja-JP" altLang="en-US" sz="1102" b="1" i="0">
              <a:solidFill>
                <a:srgbClr val="002B7F"/>
              </a:solidFill>
              <a:latin typeface="Noto Sans JP Black" panose="020B0200000000000000" pitchFamily="34" charset="-128"/>
              <a:ea typeface="Noto Sans JP Black" panose="020B0200000000000000" pitchFamily="34" charset="-128"/>
            </a:endParaRPr>
          </a:p>
        </p:txBody>
      </p:sp>
      <p:cxnSp>
        <p:nvCxnSpPr>
          <p:cNvPr id="28" name="直線コネクタ 27">
            <a:extLst>
              <a:ext uri="{FF2B5EF4-FFF2-40B4-BE49-F238E27FC236}">
                <a16:creationId xmlns:a16="http://schemas.microsoft.com/office/drawing/2014/main" id="{3F7C0021-AE19-C538-218D-6E2F26369EBF}"/>
              </a:ext>
            </a:extLst>
          </p:cNvPr>
          <p:cNvCxnSpPr>
            <a:cxnSpLocks/>
          </p:cNvCxnSpPr>
          <p:nvPr userDrawn="1"/>
        </p:nvCxnSpPr>
        <p:spPr>
          <a:xfrm>
            <a:off x="5163857" y="7416017"/>
            <a:ext cx="796570" cy="0"/>
          </a:xfrm>
          <a:prstGeom prst="line">
            <a:avLst/>
          </a:prstGeom>
          <a:ln w="22225">
            <a:solidFill>
              <a:srgbClr val="002B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コネクタ 29">
            <a:extLst>
              <a:ext uri="{FF2B5EF4-FFF2-40B4-BE49-F238E27FC236}">
                <a16:creationId xmlns:a16="http://schemas.microsoft.com/office/drawing/2014/main" id="{A1E9FA2A-39DC-2D63-1AD8-9DF3B2A605A7}"/>
              </a:ext>
            </a:extLst>
          </p:cNvPr>
          <p:cNvCxnSpPr>
            <a:cxnSpLocks/>
          </p:cNvCxnSpPr>
          <p:nvPr userDrawn="1"/>
        </p:nvCxnSpPr>
        <p:spPr>
          <a:xfrm>
            <a:off x="8433092" y="7416017"/>
            <a:ext cx="796570" cy="0"/>
          </a:xfrm>
          <a:prstGeom prst="line">
            <a:avLst/>
          </a:prstGeom>
          <a:ln w="22225">
            <a:solidFill>
              <a:srgbClr val="002B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グラフィックス 3">
            <a:extLst>
              <a:ext uri="{FF2B5EF4-FFF2-40B4-BE49-F238E27FC236}">
                <a16:creationId xmlns:a16="http://schemas.microsoft.com/office/drawing/2014/main" id="{5F13A139-7CBE-D53A-4946-E9B2CE2CDE3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793662" y="0"/>
            <a:ext cx="606552" cy="459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1508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82" userDrawn="1">
          <p15:clr>
            <a:srgbClr val="FBAE40"/>
          </p15:clr>
        </p15:guide>
        <p15:guide id="2" pos="4536" userDrawn="1">
          <p15:clr>
            <a:srgbClr val="FBAE40"/>
          </p15:clr>
        </p15:guide>
        <p15:guide id="3" orient="horz" pos="383" userDrawn="1">
          <p15:clr>
            <a:srgbClr val="FBAE40"/>
          </p15:clr>
        </p15:guide>
        <p15:guide id="4" orient="horz" pos="4531" userDrawn="1">
          <p15:clr>
            <a:srgbClr val="FBAE40"/>
          </p15:clr>
        </p15:guide>
        <p15:guide id="5" pos="8953" userDrawn="1">
          <p15:clr>
            <a:srgbClr val="FBAE40"/>
          </p15:clr>
        </p15:guide>
        <p15:guide id="6" pos="118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AAF1ADF2-9789-38CC-685F-A03141E53C1E}"/>
              </a:ext>
            </a:extLst>
          </p:cNvPr>
          <p:cNvSpPr/>
          <p:nvPr userDrawn="1"/>
        </p:nvSpPr>
        <p:spPr>
          <a:xfrm>
            <a:off x="4" y="4"/>
            <a:ext cx="500778" cy="479828"/>
          </a:xfrm>
          <a:prstGeom prst="rect">
            <a:avLst/>
          </a:prstGeom>
          <a:solidFill>
            <a:schemeClr val="bg1"/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389" rIns="50389" rtlCol="0" anchor="ctr">
            <a:noAutofit/>
          </a:bodyPr>
          <a:lstStyle/>
          <a:p>
            <a:pPr algn="ctr"/>
            <a:endParaRPr kumimoji="1" lang="ja-JP" altLang="en-US" sz="2205"/>
          </a:p>
        </p:txBody>
      </p:sp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3" y="4"/>
            <a:ext cx="13356413" cy="479828"/>
          </a:xfrm>
          <a:solidFill>
            <a:schemeClr val="bg1"/>
          </a:solidFill>
          <a:ln>
            <a:noFill/>
          </a:ln>
        </p:spPr>
        <p:txBody>
          <a:bodyPr>
            <a:normAutofit/>
          </a:bodyPr>
          <a:lstStyle>
            <a:lvl1pPr algn="l">
              <a:defRPr sz="2205" b="0" spc="331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50915" y="604821"/>
            <a:ext cx="10080149" cy="441048"/>
          </a:xfrm>
        </p:spPr>
        <p:txBody>
          <a:bodyPr anchor="ctr">
            <a:normAutofit/>
          </a:bodyPr>
          <a:lstStyle>
            <a:lvl1pPr marL="0" indent="0" algn="l">
              <a:buNone/>
              <a:defRPr sz="1984" b="1" i="0" spc="331">
                <a:solidFill>
                  <a:schemeClr val="tx1">
                    <a:lumMod val="75000"/>
                    <a:lumOff val="25000"/>
                  </a:schemeClr>
                </a:solidFill>
                <a:latin typeface="Noto Sans JP SemiBold" panose="020B0200000000000000" pitchFamily="34" charset="-128"/>
                <a:ea typeface="Noto Sans JP SemiBold" panose="020B0200000000000000" pitchFamily="34" charset="-128"/>
              </a:defRPr>
            </a:lvl1pPr>
            <a:lvl2pPr marL="5039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078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117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157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196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235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27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314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3794760" y="7272359"/>
            <a:ext cx="605454" cy="287316"/>
          </a:xfrm>
        </p:spPr>
        <p:txBody>
          <a:bodyPr lIns="36000" rIns="36000"/>
          <a:lstStyle>
            <a:lvl1pPr>
              <a:defRPr b="1" i="0">
                <a:solidFill>
                  <a:schemeClr val="bg1">
                    <a:lumMod val="65000"/>
                  </a:schemeClr>
                </a:solidFill>
                <a:latin typeface="Sofia Sans Semi Condensed" pitchFamily="2" charset="0"/>
              </a:defRPr>
            </a:lvl1pPr>
          </a:lstStyle>
          <a:p>
            <a:fld id="{A9576640-AFA4-5D45-AB3E-61C88638E1BE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1E40BE4E-C27B-2D97-1C4C-59B9C639346D}"/>
              </a:ext>
            </a:extLst>
          </p:cNvPr>
          <p:cNvSpPr/>
          <p:nvPr userDrawn="1"/>
        </p:nvSpPr>
        <p:spPr>
          <a:xfrm>
            <a:off x="13356414" y="24090"/>
            <a:ext cx="1043803" cy="431657"/>
          </a:xfrm>
          <a:prstGeom prst="rect">
            <a:avLst/>
          </a:prstGeom>
          <a:solidFill>
            <a:schemeClr val="bg1"/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389" rIns="50389" rtlCol="0" anchor="ctr">
            <a:spAutoFit/>
          </a:bodyPr>
          <a:lstStyle/>
          <a:p>
            <a:pPr algn="ctr"/>
            <a:endParaRPr kumimoji="1" lang="ja-JP" altLang="en-US" sz="2205"/>
          </a:p>
        </p:txBody>
      </p: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FCD587FA-97D5-D38F-D3B4-0712AE43976E}"/>
              </a:ext>
            </a:extLst>
          </p:cNvPr>
          <p:cNvCxnSpPr>
            <a:cxnSpLocks/>
          </p:cNvCxnSpPr>
          <p:nvPr userDrawn="1"/>
        </p:nvCxnSpPr>
        <p:spPr>
          <a:xfrm>
            <a:off x="0" y="516363"/>
            <a:ext cx="14400213" cy="0"/>
          </a:xfrm>
          <a:prstGeom prst="line">
            <a:avLst/>
          </a:prstGeom>
          <a:ln w="57150">
            <a:solidFill>
              <a:srgbClr val="009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テキスト プレースホルダー 2">
            <a:extLst>
              <a:ext uri="{FF2B5EF4-FFF2-40B4-BE49-F238E27FC236}">
                <a16:creationId xmlns:a16="http://schemas.microsoft.com/office/drawing/2014/main" id="{3EEAF79B-6567-C2ED-E73D-70EF3E9624BA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14810" y="1153617"/>
            <a:ext cx="12240182" cy="363818"/>
          </a:xfrm>
        </p:spPr>
        <p:txBody>
          <a:bodyPr anchor="ctr">
            <a:spAutoFit/>
          </a:bodyPr>
          <a:lstStyle>
            <a:lvl1pPr marL="0" indent="0" algn="l">
              <a:buNone/>
              <a:defRPr sz="1764" b="0" i="0" spc="331">
                <a:solidFill>
                  <a:schemeClr val="tx1">
                    <a:lumMod val="75000"/>
                    <a:lumOff val="25000"/>
                  </a:schemeClr>
                </a:solidFill>
                <a:latin typeface="Noto Sans JP Medium" panose="020B0200000000000000" pitchFamily="34" charset="-128"/>
                <a:ea typeface="Noto Sans JP Medium" panose="020B0200000000000000" pitchFamily="34" charset="-128"/>
              </a:defRPr>
            </a:lvl1pPr>
            <a:lvl2pPr marL="50393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86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79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72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65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58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520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45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12" name="角丸四角形 11">
            <a:extLst>
              <a:ext uri="{FF2B5EF4-FFF2-40B4-BE49-F238E27FC236}">
                <a16:creationId xmlns:a16="http://schemas.microsoft.com/office/drawing/2014/main" id="{146ECF98-B864-F667-775F-E749B783C09D}"/>
              </a:ext>
            </a:extLst>
          </p:cNvPr>
          <p:cNvSpPr/>
          <p:nvPr userDrawn="1"/>
        </p:nvSpPr>
        <p:spPr>
          <a:xfrm>
            <a:off x="2703947" y="7272359"/>
            <a:ext cx="2459909" cy="287316"/>
          </a:xfrm>
          <a:prstGeom prst="roundRect">
            <a:avLst/>
          </a:prstGeom>
          <a:noFill/>
          <a:ln w="22225">
            <a:solidFill>
              <a:srgbClr val="002B7F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389" tIns="0" rIns="50389" bIns="0" rtlCol="0" anchor="ctr">
            <a:normAutofit/>
          </a:bodyPr>
          <a:lstStyle/>
          <a:p>
            <a:pPr algn="ctr"/>
            <a:r>
              <a:rPr kumimoji="1" lang="ja-JP" altLang="en-US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デザインパターン</a:t>
            </a:r>
            <a:r>
              <a:rPr kumimoji="1" lang="en-US" altLang="ja-JP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1</a:t>
            </a:r>
            <a:endParaRPr kumimoji="1" lang="ja-JP" altLang="en-US" sz="1102" b="1" i="0">
              <a:solidFill>
                <a:srgbClr val="002B7F"/>
              </a:solidFill>
              <a:latin typeface="Noto Sans JP Black" panose="020B0200000000000000" pitchFamily="34" charset="-128"/>
              <a:ea typeface="Noto Sans JP Black" panose="020B0200000000000000" pitchFamily="34" charset="-128"/>
            </a:endParaRPr>
          </a:p>
        </p:txBody>
      </p:sp>
      <p:sp>
        <p:nvSpPr>
          <p:cNvPr id="13" name="角丸四角形 12">
            <a:extLst>
              <a:ext uri="{FF2B5EF4-FFF2-40B4-BE49-F238E27FC236}">
                <a16:creationId xmlns:a16="http://schemas.microsoft.com/office/drawing/2014/main" id="{B742F27C-399C-90C3-CBC4-1E549D976C03}"/>
              </a:ext>
            </a:extLst>
          </p:cNvPr>
          <p:cNvSpPr/>
          <p:nvPr userDrawn="1"/>
        </p:nvSpPr>
        <p:spPr>
          <a:xfrm>
            <a:off x="5970155" y="7272359"/>
            <a:ext cx="2459909" cy="287316"/>
          </a:xfrm>
          <a:prstGeom prst="roundRect">
            <a:avLst/>
          </a:prstGeom>
          <a:noFill/>
          <a:ln w="22225">
            <a:solidFill>
              <a:srgbClr val="002B7F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389" tIns="0" rIns="50389" bIns="0" rtlCol="0" anchor="ctr">
            <a:normAutofit/>
          </a:bodyPr>
          <a:lstStyle/>
          <a:p>
            <a:pPr algn="ctr"/>
            <a:r>
              <a:rPr kumimoji="1" lang="ja-JP" altLang="en-US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デザインパターン</a:t>
            </a:r>
            <a:r>
              <a:rPr kumimoji="1" lang="en-US" altLang="ja-JP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2</a:t>
            </a:r>
            <a:endParaRPr kumimoji="1" lang="ja-JP" altLang="en-US" sz="1102" b="1" i="0">
              <a:solidFill>
                <a:srgbClr val="002B7F"/>
              </a:solidFill>
              <a:latin typeface="Noto Sans JP Black" panose="020B0200000000000000" pitchFamily="34" charset="-128"/>
              <a:ea typeface="Noto Sans JP Black" panose="020B0200000000000000" pitchFamily="34" charset="-128"/>
            </a:endParaRPr>
          </a:p>
        </p:txBody>
      </p:sp>
      <p:sp>
        <p:nvSpPr>
          <p:cNvPr id="14" name="角丸四角形 13">
            <a:extLst>
              <a:ext uri="{FF2B5EF4-FFF2-40B4-BE49-F238E27FC236}">
                <a16:creationId xmlns:a16="http://schemas.microsoft.com/office/drawing/2014/main" id="{E2BD1FA8-7CCB-6C82-6D02-DDC495543568}"/>
              </a:ext>
            </a:extLst>
          </p:cNvPr>
          <p:cNvSpPr/>
          <p:nvPr userDrawn="1"/>
        </p:nvSpPr>
        <p:spPr>
          <a:xfrm>
            <a:off x="9236363" y="7272359"/>
            <a:ext cx="2459909" cy="287316"/>
          </a:xfrm>
          <a:prstGeom prst="roundRect">
            <a:avLst/>
          </a:prstGeom>
          <a:solidFill>
            <a:srgbClr val="002B7F"/>
          </a:solidFill>
          <a:ln w="22225">
            <a:solidFill>
              <a:srgbClr val="002B7F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389" tIns="0" rIns="50389" bIns="0" rtlCol="0" anchor="ctr">
            <a:normAutofit/>
          </a:bodyPr>
          <a:lstStyle/>
          <a:p>
            <a:pPr algn="ctr"/>
            <a:r>
              <a:rPr kumimoji="1" lang="ja-JP" altLang="en-US" sz="1102" b="1" i="0">
                <a:solidFill>
                  <a:schemeClr val="bg1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デザインパターン</a:t>
            </a:r>
            <a:r>
              <a:rPr kumimoji="1" lang="en-US" altLang="ja-JP" sz="1102" b="1" i="0">
                <a:solidFill>
                  <a:schemeClr val="bg1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3</a:t>
            </a:r>
            <a:endParaRPr kumimoji="1" lang="ja-JP" altLang="en-US" sz="1102" b="1" i="0">
              <a:solidFill>
                <a:schemeClr val="bg1"/>
              </a:solidFill>
              <a:latin typeface="Noto Sans JP Black" panose="020B0200000000000000" pitchFamily="34" charset="-128"/>
              <a:ea typeface="Noto Sans JP Black" panose="020B0200000000000000" pitchFamily="34" charset="-128"/>
            </a:endParaRPr>
          </a:p>
        </p:txBody>
      </p:sp>
      <p:cxnSp>
        <p:nvCxnSpPr>
          <p:cNvPr id="28" name="直線コネクタ 27">
            <a:extLst>
              <a:ext uri="{FF2B5EF4-FFF2-40B4-BE49-F238E27FC236}">
                <a16:creationId xmlns:a16="http://schemas.microsoft.com/office/drawing/2014/main" id="{3F7C0021-AE19-C538-218D-6E2F26369EBF}"/>
              </a:ext>
            </a:extLst>
          </p:cNvPr>
          <p:cNvCxnSpPr>
            <a:cxnSpLocks/>
          </p:cNvCxnSpPr>
          <p:nvPr userDrawn="1"/>
        </p:nvCxnSpPr>
        <p:spPr>
          <a:xfrm>
            <a:off x="5163857" y="7416017"/>
            <a:ext cx="796570" cy="0"/>
          </a:xfrm>
          <a:prstGeom prst="line">
            <a:avLst/>
          </a:prstGeom>
          <a:ln w="22225">
            <a:solidFill>
              <a:srgbClr val="002B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コネクタ 29">
            <a:extLst>
              <a:ext uri="{FF2B5EF4-FFF2-40B4-BE49-F238E27FC236}">
                <a16:creationId xmlns:a16="http://schemas.microsoft.com/office/drawing/2014/main" id="{A1E9FA2A-39DC-2D63-1AD8-9DF3B2A605A7}"/>
              </a:ext>
            </a:extLst>
          </p:cNvPr>
          <p:cNvCxnSpPr>
            <a:cxnSpLocks/>
          </p:cNvCxnSpPr>
          <p:nvPr userDrawn="1"/>
        </p:nvCxnSpPr>
        <p:spPr>
          <a:xfrm>
            <a:off x="8433092" y="7416017"/>
            <a:ext cx="796570" cy="0"/>
          </a:xfrm>
          <a:prstGeom prst="line">
            <a:avLst/>
          </a:prstGeom>
          <a:ln w="22225">
            <a:solidFill>
              <a:srgbClr val="002B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グラフィックス 3">
            <a:extLst>
              <a:ext uri="{FF2B5EF4-FFF2-40B4-BE49-F238E27FC236}">
                <a16:creationId xmlns:a16="http://schemas.microsoft.com/office/drawing/2014/main" id="{5F13A139-7CBE-D53A-4946-E9B2CE2CDE3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793662" y="0"/>
            <a:ext cx="606552" cy="459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1339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82" userDrawn="1">
          <p15:clr>
            <a:srgbClr val="FBAE40"/>
          </p15:clr>
        </p15:guide>
        <p15:guide id="2" pos="4536" userDrawn="1">
          <p15:clr>
            <a:srgbClr val="FBAE40"/>
          </p15:clr>
        </p15:guide>
        <p15:guide id="3" orient="horz" pos="383" userDrawn="1">
          <p15:clr>
            <a:srgbClr val="FBAE40"/>
          </p15:clr>
        </p15:guide>
        <p15:guide id="4" orient="horz" pos="4531" userDrawn="1">
          <p15:clr>
            <a:srgbClr val="FBAE40"/>
          </p15:clr>
        </p15:guide>
        <p15:guide id="5" pos="8953" userDrawn="1">
          <p15:clr>
            <a:srgbClr val="FBAE40"/>
          </p15:clr>
        </p15:guide>
        <p15:guide id="6" pos="118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テキスト プレースホルダー 2">
            <a:extLst>
              <a:ext uri="{FF2B5EF4-FFF2-40B4-BE49-F238E27FC236}">
                <a16:creationId xmlns:a16="http://schemas.microsoft.com/office/drawing/2014/main" id="{E9512BF8-4A2F-967D-75FC-2FAF562306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9486" y="621351"/>
            <a:ext cx="13446203" cy="363818"/>
          </a:xfrm>
          <a:solidFill>
            <a:srgbClr val="EEFCFF"/>
          </a:solidFill>
        </p:spPr>
        <p:txBody>
          <a:bodyPr wrap="square" anchor="ctr" anchorCtr="0">
            <a:spAutoFit/>
          </a:bodyPr>
          <a:lstStyle>
            <a:lvl1pPr marL="0" indent="0">
              <a:buNone/>
              <a:defRPr sz="1764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0393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86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79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72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65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58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520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45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  <a:endParaRPr kumimoji="1" lang="en-US" altLang="ja-JP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878D1495-2B19-3794-424B-FA168B522896}"/>
              </a:ext>
            </a:extLst>
          </p:cNvPr>
          <p:cNvSpPr txBox="1"/>
          <p:nvPr userDrawn="1"/>
        </p:nvSpPr>
        <p:spPr>
          <a:xfrm>
            <a:off x="76232" y="42235"/>
            <a:ext cx="771468" cy="503979"/>
          </a:xfrm>
          <a:prstGeom prst="rect">
            <a:avLst/>
          </a:prstGeom>
          <a:solidFill>
            <a:srgbClr val="3708E8"/>
          </a:solidFill>
        </p:spPr>
        <p:txBody>
          <a:bodyPr wrap="square" lIns="0" tIns="0" rIns="0" bIns="0" rtlCol="0" anchor="ctr">
            <a:normAutofit/>
          </a:bodyPr>
          <a:lstStyle/>
          <a:p>
            <a:pPr algn="ctr"/>
            <a:fld id="{9FDE6BD8-7A11-0245-8116-037F7B1073AE}" type="slidenum">
              <a:rPr lang="ja-JP" altLang="en-US" sz="2646" b="1" i="0">
                <a:solidFill>
                  <a:schemeClr val="bg1"/>
                </a:solidFill>
                <a:latin typeface="Sofia Sans Extra Condensed Extr" pitchFamily="2" charset="0"/>
              </a:rPr>
              <a:t>‹#›</a:t>
            </a:fld>
            <a:endParaRPr lang="ja-JP" altLang="en-US" sz="2646" b="1" i="0">
              <a:solidFill>
                <a:schemeClr val="bg1"/>
              </a:solidFill>
              <a:latin typeface="Sofia Sans Extra Condensed Extr" pitchFamily="2" charset="0"/>
            </a:endParaRPr>
          </a:p>
        </p:txBody>
      </p:sp>
      <p:sp>
        <p:nvSpPr>
          <p:cNvPr id="11" name="タイトル 1">
            <a:extLst>
              <a:ext uri="{FF2B5EF4-FFF2-40B4-BE49-F238E27FC236}">
                <a16:creationId xmlns:a16="http://schemas.microsoft.com/office/drawing/2014/main" id="{4BBE051B-8263-528F-C0B8-C70535269A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9486" y="42240"/>
            <a:ext cx="13446203" cy="503974"/>
          </a:xfrm>
          <a:solidFill>
            <a:srgbClr val="008BFF"/>
          </a:solidFill>
        </p:spPr>
        <p:txBody>
          <a:bodyPr lIns="90000">
            <a:normAutofit/>
          </a:bodyPr>
          <a:lstStyle>
            <a:lvl1pPr algn="l">
              <a:defRPr sz="2205">
                <a:solidFill>
                  <a:schemeClr val="bg1"/>
                </a:solidFill>
              </a:defRPr>
            </a:lvl1pPr>
          </a:lstStyle>
          <a:p>
            <a:r>
              <a:rPr kumimoji="1" lang="ja-JP" altLang="en-US"/>
              <a:t>プロジェクト</a:t>
            </a:r>
            <a:r>
              <a:rPr kumimoji="1" lang="en-US" altLang="ja-JP" dirty="0"/>
              <a:t>: </a:t>
            </a:r>
            <a:r>
              <a:rPr kumimoji="1" lang="ja-JP" altLang="en-US"/>
              <a:t>プロジェクト名</a:t>
            </a:r>
          </a:p>
        </p:txBody>
      </p:sp>
    </p:spTree>
    <p:extLst>
      <p:ext uri="{BB962C8B-B14F-4D97-AF65-F5344CB8AC3E}">
        <p14:creationId xmlns:p14="http://schemas.microsoft.com/office/powerpoint/2010/main" val="34422304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919486" y="42240"/>
            <a:ext cx="13446203" cy="503974"/>
          </a:xfrm>
          <a:solidFill>
            <a:srgbClr val="008BFF"/>
          </a:solidFill>
        </p:spPr>
        <p:txBody>
          <a:bodyPr lIns="90000">
            <a:normAutofit/>
          </a:bodyPr>
          <a:lstStyle>
            <a:lvl1pPr algn="l">
              <a:defRPr sz="2205">
                <a:solidFill>
                  <a:schemeClr val="bg1"/>
                </a:solidFill>
              </a:defRPr>
            </a:lvl1pPr>
          </a:lstStyle>
          <a:p>
            <a:r>
              <a:rPr kumimoji="1" lang="ja-JP" altLang="en-US"/>
              <a:t>プロジェクト</a:t>
            </a:r>
            <a:r>
              <a:rPr kumimoji="1" lang="en-US" altLang="ja-JP" dirty="0"/>
              <a:t>: </a:t>
            </a:r>
            <a:r>
              <a:rPr kumimoji="1" lang="ja-JP" altLang="en-US"/>
              <a:t>プロジェクト名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E93833BC-A01D-A736-5179-C7C3E3B529CC}"/>
              </a:ext>
            </a:extLst>
          </p:cNvPr>
          <p:cNvSpPr txBox="1"/>
          <p:nvPr userDrawn="1"/>
        </p:nvSpPr>
        <p:spPr>
          <a:xfrm>
            <a:off x="76232" y="42235"/>
            <a:ext cx="771468" cy="503979"/>
          </a:xfrm>
          <a:prstGeom prst="rect">
            <a:avLst/>
          </a:prstGeom>
          <a:solidFill>
            <a:srgbClr val="3708E8"/>
          </a:solidFill>
        </p:spPr>
        <p:txBody>
          <a:bodyPr wrap="square" lIns="0" tIns="0" rIns="0" bIns="0" rtlCol="0" anchor="ctr">
            <a:normAutofit/>
          </a:bodyPr>
          <a:lstStyle/>
          <a:p>
            <a:pPr algn="ctr"/>
            <a:fld id="{9FDE6BD8-7A11-0245-8116-037F7B1073AE}" type="slidenum">
              <a:rPr lang="ja-JP" altLang="en-US" sz="2646" b="1" i="0">
                <a:solidFill>
                  <a:schemeClr val="bg1"/>
                </a:solidFill>
                <a:latin typeface="Sofia Sans Extra Condensed Extr" pitchFamily="2" charset="0"/>
              </a:rPr>
              <a:t>‹#›</a:t>
            </a:fld>
            <a:endParaRPr lang="ja-JP" altLang="en-US" sz="2646" b="1" i="0">
              <a:solidFill>
                <a:schemeClr val="bg1"/>
              </a:solidFill>
              <a:latin typeface="Sofia Sans Extra Condensed Ext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05384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F6132FF1-AE37-4B22-9037-DC8B9CA33962}"/>
              </a:ext>
            </a:extLst>
          </p:cNvPr>
          <p:cNvSpPr txBox="1"/>
          <p:nvPr userDrawn="1"/>
        </p:nvSpPr>
        <p:spPr>
          <a:xfrm>
            <a:off x="76232" y="42235"/>
            <a:ext cx="771468" cy="503979"/>
          </a:xfrm>
          <a:prstGeom prst="rect">
            <a:avLst/>
          </a:prstGeom>
          <a:solidFill>
            <a:srgbClr val="3708E8"/>
          </a:solidFill>
        </p:spPr>
        <p:txBody>
          <a:bodyPr wrap="square" lIns="0" tIns="0" rIns="0" bIns="0" rtlCol="0" anchor="ctr">
            <a:normAutofit/>
          </a:bodyPr>
          <a:lstStyle/>
          <a:p>
            <a:pPr algn="ctr"/>
            <a:fld id="{9FDE6BD8-7A11-0245-8116-037F7B1073AE}" type="slidenum">
              <a:rPr lang="ja-JP" altLang="en-US" sz="2646" b="1" i="0">
                <a:solidFill>
                  <a:schemeClr val="bg1"/>
                </a:solidFill>
                <a:latin typeface="Sofia Sans Extra Condensed Extr" pitchFamily="2" charset="0"/>
              </a:rPr>
              <a:t>‹#›</a:t>
            </a:fld>
            <a:endParaRPr lang="ja-JP" altLang="en-US" sz="2646" b="1" i="0">
              <a:solidFill>
                <a:schemeClr val="bg1"/>
              </a:solidFill>
              <a:latin typeface="Sofia Sans Extra Condensed Ext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99506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808651" y="42240"/>
            <a:ext cx="12764338" cy="503974"/>
          </a:xfrm>
          <a:solidFill>
            <a:srgbClr val="00176B"/>
          </a:solidFill>
        </p:spPr>
        <p:txBody>
          <a:bodyPr lIns="90000">
            <a:noAutofit/>
          </a:bodyPr>
          <a:lstStyle>
            <a:lvl1pPr>
              <a:defRPr sz="2646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 err="1"/>
              <a:t>iiiii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720013" y="684196"/>
            <a:ext cx="12960192" cy="6191287"/>
          </a:xfrm>
        </p:spPr>
        <p:txBody>
          <a:bodyPr/>
          <a:lstStyle>
            <a:lvl1pPr marL="349952" indent="-349952">
              <a:lnSpc>
                <a:spcPct val="130000"/>
              </a:lnSpc>
              <a:buFont typeface="+mj-lt"/>
              <a:buAutoNum type="arabicPeriod"/>
              <a:tabLst/>
              <a:defRPr sz="1764">
                <a:solidFill>
                  <a:schemeClr val="tx2"/>
                </a:solidFill>
              </a:defRPr>
            </a:lvl1pPr>
            <a:lvl2pPr marL="547676" indent="-244969">
              <a:lnSpc>
                <a:spcPct val="130000"/>
              </a:lnSpc>
              <a:buFont typeface="Wingdings" pitchFamily="2" charset="2"/>
              <a:buChar char="Ø"/>
              <a:tabLst/>
              <a:defRPr sz="1543"/>
            </a:lvl2pPr>
            <a:lvl3pPr marL="932624" indent="-292212">
              <a:lnSpc>
                <a:spcPct val="130000"/>
              </a:lnSpc>
              <a:buFont typeface="Wingdings" pitchFamily="2" charset="2"/>
              <a:buChar char="l"/>
              <a:tabLst/>
              <a:defRPr sz="1543"/>
            </a:lvl3pPr>
            <a:lvl4pPr marL="1177590" indent="-244969">
              <a:lnSpc>
                <a:spcPct val="130000"/>
              </a:lnSpc>
              <a:tabLst/>
              <a:defRPr sz="1543"/>
            </a:lvl4pPr>
            <a:lvl5pPr marL="1235332" indent="0">
              <a:lnSpc>
                <a:spcPct val="130000"/>
              </a:lnSpc>
              <a:buNone/>
              <a:tabLst/>
              <a:defRPr sz="1543"/>
            </a:lvl5pPr>
          </a:lstStyle>
          <a:p>
            <a:pPr lvl="0"/>
            <a:r>
              <a:rPr kumimoji="1" lang="ja-JP" altLang="en-US" dirty="0"/>
              <a:t>マスター テキストの書式設定</a:t>
            </a:r>
          </a:p>
          <a:p>
            <a:pPr lvl="1"/>
            <a:r>
              <a:rPr kumimoji="1" lang="ja-JP" altLang="en-US" dirty="0"/>
              <a:t>第 </a:t>
            </a:r>
            <a:r>
              <a:rPr kumimoji="1" lang="en-US" altLang="ja-JP" dirty="0"/>
              <a:t>2 </a:t>
            </a:r>
            <a:r>
              <a:rPr kumimoji="1" lang="ja-JP" altLang="en-US" dirty="0"/>
              <a:t>レベル</a:t>
            </a:r>
          </a:p>
          <a:p>
            <a:pPr lvl="2"/>
            <a:r>
              <a:rPr kumimoji="1" lang="ja-JP" altLang="en-US" dirty="0"/>
              <a:t>第 </a:t>
            </a:r>
            <a:r>
              <a:rPr kumimoji="1" lang="en-US" altLang="ja-JP" dirty="0"/>
              <a:t>3 </a:t>
            </a:r>
            <a:r>
              <a:rPr kumimoji="1" lang="ja-JP" altLang="en-US" dirty="0"/>
              <a:t>レベル</a:t>
            </a:r>
          </a:p>
          <a:p>
            <a:pPr lvl="3"/>
            <a:r>
              <a:rPr kumimoji="1" lang="ja-JP" altLang="en-US" dirty="0"/>
              <a:t>第 </a:t>
            </a:r>
            <a:r>
              <a:rPr kumimoji="1" lang="en-US" altLang="ja-JP" dirty="0"/>
              <a:t>4 </a:t>
            </a:r>
            <a:r>
              <a:rPr kumimoji="1" lang="ja-JP" altLang="en-US" dirty="0"/>
              <a:t>レベル</a:t>
            </a:r>
          </a:p>
          <a:p>
            <a:pPr lvl="4"/>
            <a:r>
              <a:rPr kumimoji="1" lang="ja-JP" altLang="en-US" dirty="0"/>
              <a:t>第 </a:t>
            </a:r>
            <a:r>
              <a:rPr kumimoji="1" lang="en-US" altLang="ja-JP" dirty="0"/>
              <a:t>5 </a:t>
            </a:r>
            <a:r>
              <a:rPr kumimoji="1" lang="ja-JP" altLang="en-US"/>
              <a:t>レベル</a:t>
            </a:r>
            <a:endParaRPr kumimoji="1" lang="en-US" altLang="ja-JP" dirty="0"/>
          </a:p>
          <a:p>
            <a:pPr lvl="0"/>
            <a:endParaRPr kumimoji="1" lang="en-US" altLang="ja-JP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2AFBB4B8-90F4-7944-A1F0-EA0E7C4A4DA1}"/>
              </a:ext>
            </a:extLst>
          </p:cNvPr>
          <p:cNvSpPr txBox="1"/>
          <p:nvPr userDrawn="1"/>
        </p:nvSpPr>
        <p:spPr>
          <a:xfrm>
            <a:off x="121052" y="58303"/>
            <a:ext cx="540159" cy="465606"/>
          </a:xfrm>
          <a:prstGeom prst="rect">
            <a:avLst/>
          </a:prstGeom>
          <a:solidFill>
            <a:schemeClr val="tx2"/>
          </a:solidFill>
        </p:spPr>
        <p:txBody>
          <a:bodyPr wrap="none" lIns="119036" tIns="79358" rIns="119036" bIns="79358" rtlCol="0">
            <a:spAutoFit/>
          </a:bodyPr>
          <a:lstStyle/>
          <a:p>
            <a:pPr algn="ctr"/>
            <a:fld id="{E8AAC2EA-DDD6-FF48-A997-0CC713DA5D22}" type="slidenum">
              <a:rPr lang="ja-JP" altLang="en-US" sz="1984" smtClean="0">
                <a:solidFill>
                  <a:schemeClr val="bg1"/>
                </a:solidFill>
                <a:latin typeface="IBM Plex Sans Condensed" panose="020B0506050203000203" pitchFamily="34" charset="0"/>
              </a:rPr>
              <a:t>‹#›</a:t>
            </a:fld>
            <a:endParaRPr lang="ja-JP" altLang="en-US" sz="1984">
              <a:solidFill>
                <a:schemeClr val="bg1"/>
              </a:solidFill>
              <a:latin typeface="IBM Plex Sans Condensed" panose="020B050605020300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38928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720013" y="302740"/>
            <a:ext cx="12960192" cy="12599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720013" y="1763931"/>
            <a:ext cx="12960192" cy="49890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720010" y="7006707"/>
            <a:ext cx="3360051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920074" y="7006707"/>
            <a:ext cx="4560068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0320154" y="7006707"/>
            <a:ext cx="3360051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207526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49" r:id="rId3"/>
    <p:sldLayoutId id="2147483664" r:id="rId4"/>
    <p:sldLayoutId id="2147483665" r:id="rId5"/>
    <p:sldLayoutId id="2147483661" r:id="rId6"/>
    <p:sldLayoutId id="2147483650" r:id="rId7"/>
    <p:sldLayoutId id="2147483662" r:id="rId8"/>
    <p:sldLayoutId id="2147483660" r:id="rId9"/>
    <p:sldLayoutId id="2147483663" r:id="rId10"/>
    <p:sldLayoutId id="2147483651" r:id="rId11"/>
    <p:sldLayoutId id="2147483652" r:id="rId12"/>
    <p:sldLayoutId id="2147483653" r:id="rId13"/>
    <p:sldLayoutId id="2147483654" r:id="rId14"/>
    <p:sldLayoutId id="2147483655" r:id="rId15"/>
    <p:sldLayoutId id="2147483656" r:id="rId16"/>
    <p:sldLayoutId id="2147483657" r:id="rId17"/>
    <p:sldLayoutId id="2147483658" r:id="rId18"/>
    <p:sldLayoutId id="2147483659" r:id="rId19"/>
    <p:sldLayoutId id="2147483669" r:id="rId20"/>
  </p:sldLayoutIdLst>
  <p:hf sldNum="0" hdr="0" ftr="0" dt="0"/>
  <p:txStyles>
    <p:titleStyle>
      <a:lvl1pPr algn="ctr" defTabSz="1007863" rtl="0" eaLnBrk="1" latinLnBrk="0" hangingPunct="1">
        <a:spcBef>
          <a:spcPct val="0"/>
        </a:spcBef>
        <a:buNone/>
        <a:defRPr kumimoji="1" sz="485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77949" indent="-377949" algn="l" defTabSz="100786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528" kern="1200">
          <a:solidFill>
            <a:schemeClr val="tx1"/>
          </a:solidFill>
          <a:latin typeface="+mn-lt"/>
          <a:ea typeface="+mn-ea"/>
          <a:cs typeface="+mn-cs"/>
        </a:defRPr>
      </a:lvl1pPr>
      <a:lvl2pPr marL="818889" indent="-314958" algn="l" defTabSz="1007863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3087" kern="1200">
          <a:solidFill>
            <a:schemeClr val="tx1"/>
          </a:solidFill>
          <a:latin typeface="+mn-lt"/>
          <a:ea typeface="+mn-ea"/>
          <a:cs typeface="+mn-cs"/>
        </a:defRPr>
      </a:lvl2pPr>
      <a:lvl3pPr marL="1259829" indent="-251965" algn="l" defTabSz="100786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646" kern="1200">
          <a:solidFill>
            <a:schemeClr val="tx1"/>
          </a:solidFill>
          <a:latin typeface="+mn-lt"/>
          <a:ea typeface="+mn-ea"/>
          <a:cs typeface="+mn-cs"/>
        </a:defRPr>
      </a:lvl3pPr>
      <a:lvl4pPr marL="1763761" indent="-251965" algn="l" defTabSz="1007863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2205" kern="1200">
          <a:solidFill>
            <a:schemeClr val="tx1"/>
          </a:solidFill>
          <a:latin typeface="+mn-lt"/>
          <a:ea typeface="+mn-ea"/>
          <a:cs typeface="+mn-cs"/>
        </a:defRPr>
      </a:lvl4pPr>
      <a:lvl5pPr marL="2267693" indent="-251965" algn="l" defTabSz="1007863" rtl="0" eaLnBrk="1" latinLnBrk="0" hangingPunct="1">
        <a:spcBef>
          <a:spcPct val="20000"/>
        </a:spcBef>
        <a:buFont typeface="Arial" panose="020B0604020202020204" pitchFamily="34" charset="0"/>
        <a:buChar char="»"/>
        <a:defRPr kumimoji="1" sz="2205" kern="1200">
          <a:solidFill>
            <a:schemeClr val="tx1"/>
          </a:solidFill>
          <a:latin typeface="+mn-lt"/>
          <a:ea typeface="+mn-ea"/>
          <a:cs typeface="+mn-cs"/>
        </a:defRPr>
      </a:lvl5pPr>
      <a:lvl6pPr marL="2771622" indent="-251965" algn="l" defTabSz="100786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205" kern="1200">
          <a:solidFill>
            <a:schemeClr val="tx1"/>
          </a:solidFill>
          <a:latin typeface="+mn-lt"/>
          <a:ea typeface="+mn-ea"/>
          <a:cs typeface="+mn-cs"/>
        </a:defRPr>
      </a:lvl6pPr>
      <a:lvl7pPr marL="3275553" indent="-251965" algn="l" defTabSz="100786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205" kern="1200">
          <a:solidFill>
            <a:schemeClr val="tx1"/>
          </a:solidFill>
          <a:latin typeface="+mn-lt"/>
          <a:ea typeface="+mn-ea"/>
          <a:cs typeface="+mn-cs"/>
        </a:defRPr>
      </a:lvl7pPr>
      <a:lvl8pPr marL="3779485" indent="-251965" algn="l" defTabSz="100786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205" kern="1200">
          <a:solidFill>
            <a:schemeClr val="tx1"/>
          </a:solidFill>
          <a:latin typeface="+mn-lt"/>
          <a:ea typeface="+mn-ea"/>
          <a:cs typeface="+mn-cs"/>
        </a:defRPr>
      </a:lvl8pPr>
      <a:lvl9pPr marL="4283417" indent="-251965" algn="l" defTabSz="100786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2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32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863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794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724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656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588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520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451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82" userDrawn="1">
          <p15:clr>
            <a:srgbClr val="F26B43"/>
          </p15:clr>
        </p15:guide>
        <p15:guide id="13" orient="horz" pos="998" userDrawn="1">
          <p15:clr>
            <a:srgbClr val="F26B43"/>
          </p15:clr>
        </p15:guide>
        <p15:guide id="14" orient="horz" pos="374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svg"/><Relationship Id="rId18" Type="http://schemas.openxmlformats.org/officeDocument/2006/relationships/image" Target="../media/image19.png"/><Relationship Id="rId26" Type="http://schemas.openxmlformats.org/officeDocument/2006/relationships/image" Target="../media/image27.png"/><Relationship Id="rId3" Type="http://schemas.openxmlformats.org/officeDocument/2006/relationships/image" Target="../media/image4.svg"/><Relationship Id="rId21" Type="http://schemas.openxmlformats.org/officeDocument/2006/relationships/image" Target="../media/image22.png"/><Relationship Id="rId7" Type="http://schemas.openxmlformats.org/officeDocument/2006/relationships/image" Target="../media/image8.svg"/><Relationship Id="rId12" Type="http://schemas.openxmlformats.org/officeDocument/2006/relationships/image" Target="../media/image13.png"/><Relationship Id="rId17" Type="http://schemas.openxmlformats.org/officeDocument/2006/relationships/image" Target="../media/image18.svg"/><Relationship Id="rId25" Type="http://schemas.openxmlformats.org/officeDocument/2006/relationships/image" Target="../media/image26.svg"/><Relationship Id="rId2" Type="http://schemas.openxmlformats.org/officeDocument/2006/relationships/image" Target="../media/image3.png"/><Relationship Id="rId16" Type="http://schemas.openxmlformats.org/officeDocument/2006/relationships/image" Target="../media/image17.png"/><Relationship Id="rId20" Type="http://schemas.openxmlformats.org/officeDocument/2006/relationships/image" Target="../media/image21.sv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24" Type="http://schemas.openxmlformats.org/officeDocument/2006/relationships/image" Target="../media/image25.png"/><Relationship Id="rId5" Type="http://schemas.openxmlformats.org/officeDocument/2006/relationships/image" Target="../media/image6.svg"/><Relationship Id="rId15" Type="http://schemas.openxmlformats.org/officeDocument/2006/relationships/image" Target="../media/image16.svg"/><Relationship Id="rId23" Type="http://schemas.openxmlformats.org/officeDocument/2006/relationships/image" Target="../media/image24.svg"/><Relationship Id="rId10" Type="http://schemas.openxmlformats.org/officeDocument/2006/relationships/image" Target="../media/image11.png"/><Relationship Id="rId19" Type="http://schemas.openxmlformats.org/officeDocument/2006/relationships/image" Target="../media/image20.png"/><Relationship Id="rId4" Type="http://schemas.openxmlformats.org/officeDocument/2006/relationships/image" Target="../media/image5.png"/><Relationship Id="rId9" Type="http://schemas.openxmlformats.org/officeDocument/2006/relationships/image" Target="../media/image10.svg"/><Relationship Id="rId14" Type="http://schemas.openxmlformats.org/officeDocument/2006/relationships/image" Target="../media/image15.png"/><Relationship Id="rId22" Type="http://schemas.openxmlformats.org/officeDocument/2006/relationships/image" Target="../media/image23.png"/><Relationship Id="rId27" Type="http://schemas.openxmlformats.org/officeDocument/2006/relationships/image" Target="../media/image28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9.jpeg"/><Relationship Id="rId3" Type="http://schemas.openxmlformats.org/officeDocument/2006/relationships/image" Target="../media/image204.jpeg"/><Relationship Id="rId7" Type="http://schemas.openxmlformats.org/officeDocument/2006/relationships/image" Target="../media/image208.jpeg"/><Relationship Id="rId2" Type="http://schemas.openxmlformats.org/officeDocument/2006/relationships/image" Target="../media/image20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7.jpeg"/><Relationship Id="rId5" Type="http://schemas.openxmlformats.org/officeDocument/2006/relationships/image" Target="../media/image206.jpeg"/><Relationship Id="rId4" Type="http://schemas.openxmlformats.org/officeDocument/2006/relationships/image" Target="../media/image205.jpeg"/><Relationship Id="rId9" Type="http://schemas.openxmlformats.org/officeDocument/2006/relationships/image" Target="../media/image210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7.png"/><Relationship Id="rId13" Type="http://schemas.openxmlformats.org/officeDocument/2006/relationships/image" Target="../media/image222.png"/><Relationship Id="rId18" Type="http://schemas.openxmlformats.org/officeDocument/2006/relationships/image" Target="../media/image227.png"/><Relationship Id="rId26" Type="http://schemas.openxmlformats.org/officeDocument/2006/relationships/image" Target="../media/image235.png"/><Relationship Id="rId3" Type="http://schemas.openxmlformats.org/officeDocument/2006/relationships/image" Target="../media/image212.png"/><Relationship Id="rId21" Type="http://schemas.openxmlformats.org/officeDocument/2006/relationships/image" Target="../media/image230.png"/><Relationship Id="rId7" Type="http://schemas.openxmlformats.org/officeDocument/2006/relationships/image" Target="../media/image216.png"/><Relationship Id="rId12" Type="http://schemas.openxmlformats.org/officeDocument/2006/relationships/image" Target="../media/image221.png"/><Relationship Id="rId17" Type="http://schemas.openxmlformats.org/officeDocument/2006/relationships/image" Target="../media/image226.png"/><Relationship Id="rId25" Type="http://schemas.openxmlformats.org/officeDocument/2006/relationships/image" Target="../media/image234.png"/><Relationship Id="rId2" Type="http://schemas.openxmlformats.org/officeDocument/2006/relationships/image" Target="../media/image211.png"/><Relationship Id="rId16" Type="http://schemas.openxmlformats.org/officeDocument/2006/relationships/image" Target="../media/image225.png"/><Relationship Id="rId20" Type="http://schemas.openxmlformats.org/officeDocument/2006/relationships/image" Target="../media/image229.png"/><Relationship Id="rId29" Type="http://schemas.openxmlformats.org/officeDocument/2006/relationships/image" Target="../media/image2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5.png"/><Relationship Id="rId11" Type="http://schemas.openxmlformats.org/officeDocument/2006/relationships/image" Target="../media/image220.png"/><Relationship Id="rId24" Type="http://schemas.openxmlformats.org/officeDocument/2006/relationships/image" Target="../media/image233.png"/><Relationship Id="rId5" Type="http://schemas.openxmlformats.org/officeDocument/2006/relationships/image" Target="../media/image214.png"/><Relationship Id="rId15" Type="http://schemas.openxmlformats.org/officeDocument/2006/relationships/image" Target="../media/image224.png"/><Relationship Id="rId23" Type="http://schemas.openxmlformats.org/officeDocument/2006/relationships/image" Target="../media/image232.png"/><Relationship Id="rId28" Type="http://schemas.openxmlformats.org/officeDocument/2006/relationships/image" Target="../media/image237.png"/><Relationship Id="rId10" Type="http://schemas.openxmlformats.org/officeDocument/2006/relationships/image" Target="../media/image219.png"/><Relationship Id="rId19" Type="http://schemas.openxmlformats.org/officeDocument/2006/relationships/image" Target="../media/image228.png"/><Relationship Id="rId31" Type="http://schemas.openxmlformats.org/officeDocument/2006/relationships/image" Target="../media/image240.png"/><Relationship Id="rId4" Type="http://schemas.openxmlformats.org/officeDocument/2006/relationships/image" Target="../media/image213.png"/><Relationship Id="rId9" Type="http://schemas.openxmlformats.org/officeDocument/2006/relationships/image" Target="../media/image218.png"/><Relationship Id="rId14" Type="http://schemas.openxmlformats.org/officeDocument/2006/relationships/image" Target="../media/image223.png"/><Relationship Id="rId22" Type="http://schemas.openxmlformats.org/officeDocument/2006/relationships/image" Target="../media/image231.png"/><Relationship Id="rId27" Type="http://schemas.openxmlformats.org/officeDocument/2006/relationships/image" Target="../media/image236.png"/><Relationship Id="rId30" Type="http://schemas.openxmlformats.org/officeDocument/2006/relationships/image" Target="../media/image23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7.png"/><Relationship Id="rId13" Type="http://schemas.openxmlformats.org/officeDocument/2006/relationships/image" Target="../media/image252.png"/><Relationship Id="rId18" Type="http://schemas.openxmlformats.org/officeDocument/2006/relationships/image" Target="../media/image257.png"/><Relationship Id="rId26" Type="http://schemas.openxmlformats.org/officeDocument/2006/relationships/image" Target="../media/image265.png"/><Relationship Id="rId3" Type="http://schemas.openxmlformats.org/officeDocument/2006/relationships/image" Target="../media/image242.png"/><Relationship Id="rId21" Type="http://schemas.openxmlformats.org/officeDocument/2006/relationships/image" Target="../media/image260.png"/><Relationship Id="rId7" Type="http://schemas.openxmlformats.org/officeDocument/2006/relationships/image" Target="../media/image246.png"/><Relationship Id="rId12" Type="http://schemas.openxmlformats.org/officeDocument/2006/relationships/image" Target="../media/image251.png"/><Relationship Id="rId17" Type="http://schemas.openxmlformats.org/officeDocument/2006/relationships/image" Target="../media/image256.png"/><Relationship Id="rId25" Type="http://schemas.openxmlformats.org/officeDocument/2006/relationships/image" Target="../media/image264.png"/><Relationship Id="rId2" Type="http://schemas.openxmlformats.org/officeDocument/2006/relationships/image" Target="../media/image241.png"/><Relationship Id="rId16" Type="http://schemas.openxmlformats.org/officeDocument/2006/relationships/image" Target="../media/image255.png"/><Relationship Id="rId20" Type="http://schemas.openxmlformats.org/officeDocument/2006/relationships/image" Target="../media/image2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5.png"/><Relationship Id="rId11" Type="http://schemas.openxmlformats.org/officeDocument/2006/relationships/image" Target="../media/image250.png"/><Relationship Id="rId24" Type="http://schemas.openxmlformats.org/officeDocument/2006/relationships/image" Target="../media/image263.png"/><Relationship Id="rId5" Type="http://schemas.openxmlformats.org/officeDocument/2006/relationships/image" Target="../media/image244.png"/><Relationship Id="rId15" Type="http://schemas.openxmlformats.org/officeDocument/2006/relationships/image" Target="../media/image254.png"/><Relationship Id="rId23" Type="http://schemas.openxmlformats.org/officeDocument/2006/relationships/image" Target="../media/image262.png"/><Relationship Id="rId28" Type="http://schemas.openxmlformats.org/officeDocument/2006/relationships/image" Target="../media/image267.png"/><Relationship Id="rId10" Type="http://schemas.openxmlformats.org/officeDocument/2006/relationships/image" Target="../media/image249.png"/><Relationship Id="rId19" Type="http://schemas.openxmlformats.org/officeDocument/2006/relationships/image" Target="../media/image258.png"/><Relationship Id="rId4" Type="http://schemas.openxmlformats.org/officeDocument/2006/relationships/image" Target="../media/image243.png"/><Relationship Id="rId9" Type="http://schemas.openxmlformats.org/officeDocument/2006/relationships/image" Target="../media/image248.png"/><Relationship Id="rId14" Type="http://schemas.openxmlformats.org/officeDocument/2006/relationships/image" Target="../media/image253.png"/><Relationship Id="rId22" Type="http://schemas.openxmlformats.org/officeDocument/2006/relationships/image" Target="../media/image261.png"/><Relationship Id="rId27" Type="http://schemas.openxmlformats.org/officeDocument/2006/relationships/image" Target="../media/image26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4.png"/><Relationship Id="rId13" Type="http://schemas.openxmlformats.org/officeDocument/2006/relationships/image" Target="../media/image279.png"/><Relationship Id="rId18" Type="http://schemas.openxmlformats.org/officeDocument/2006/relationships/image" Target="../media/image284.png"/><Relationship Id="rId3" Type="http://schemas.openxmlformats.org/officeDocument/2006/relationships/image" Target="../media/image269.png"/><Relationship Id="rId21" Type="http://schemas.openxmlformats.org/officeDocument/2006/relationships/image" Target="../media/image287.png"/><Relationship Id="rId7" Type="http://schemas.openxmlformats.org/officeDocument/2006/relationships/image" Target="../media/image273.png"/><Relationship Id="rId12" Type="http://schemas.openxmlformats.org/officeDocument/2006/relationships/image" Target="../media/image278.png"/><Relationship Id="rId17" Type="http://schemas.openxmlformats.org/officeDocument/2006/relationships/image" Target="../media/image283.png"/><Relationship Id="rId2" Type="http://schemas.openxmlformats.org/officeDocument/2006/relationships/image" Target="../media/image268.png"/><Relationship Id="rId16" Type="http://schemas.openxmlformats.org/officeDocument/2006/relationships/image" Target="../media/image282.png"/><Relationship Id="rId20" Type="http://schemas.openxmlformats.org/officeDocument/2006/relationships/image" Target="../media/image2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2.png"/><Relationship Id="rId11" Type="http://schemas.openxmlformats.org/officeDocument/2006/relationships/image" Target="../media/image277.png"/><Relationship Id="rId5" Type="http://schemas.openxmlformats.org/officeDocument/2006/relationships/image" Target="../media/image271.png"/><Relationship Id="rId15" Type="http://schemas.openxmlformats.org/officeDocument/2006/relationships/image" Target="../media/image281.png"/><Relationship Id="rId10" Type="http://schemas.openxmlformats.org/officeDocument/2006/relationships/image" Target="../media/image276.png"/><Relationship Id="rId19" Type="http://schemas.openxmlformats.org/officeDocument/2006/relationships/image" Target="../media/image285.png"/><Relationship Id="rId4" Type="http://schemas.openxmlformats.org/officeDocument/2006/relationships/image" Target="../media/image270.png"/><Relationship Id="rId9" Type="http://schemas.openxmlformats.org/officeDocument/2006/relationships/image" Target="../media/image275.png"/><Relationship Id="rId14" Type="http://schemas.openxmlformats.org/officeDocument/2006/relationships/image" Target="../media/image280.png"/><Relationship Id="rId22" Type="http://schemas.openxmlformats.org/officeDocument/2006/relationships/image" Target="../media/image28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5.png"/><Relationship Id="rId13" Type="http://schemas.openxmlformats.org/officeDocument/2006/relationships/image" Target="../media/image300.png"/><Relationship Id="rId3" Type="http://schemas.openxmlformats.org/officeDocument/2006/relationships/image" Target="../media/image290.png"/><Relationship Id="rId7" Type="http://schemas.openxmlformats.org/officeDocument/2006/relationships/image" Target="../media/image294.png"/><Relationship Id="rId12" Type="http://schemas.openxmlformats.org/officeDocument/2006/relationships/image" Target="../media/image299.png"/><Relationship Id="rId2" Type="http://schemas.openxmlformats.org/officeDocument/2006/relationships/image" Target="../media/image2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3.png"/><Relationship Id="rId11" Type="http://schemas.openxmlformats.org/officeDocument/2006/relationships/image" Target="../media/image298.png"/><Relationship Id="rId5" Type="http://schemas.openxmlformats.org/officeDocument/2006/relationships/image" Target="../media/image292.png"/><Relationship Id="rId10" Type="http://schemas.openxmlformats.org/officeDocument/2006/relationships/image" Target="../media/image297.png"/><Relationship Id="rId4" Type="http://schemas.openxmlformats.org/officeDocument/2006/relationships/image" Target="../media/image291.png"/><Relationship Id="rId9" Type="http://schemas.openxmlformats.org/officeDocument/2006/relationships/image" Target="../media/image296.png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0.svg"/><Relationship Id="rId18" Type="http://schemas.openxmlformats.org/officeDocument/2006/relationships/image" Target="../media/image45.svg"/><Relationship Id="rId26" Type="http://schemas.openxmlformats.org/officeDocument/2006/relationships/image" Target="../media/image53.svg"/><Relationship Id="rId39" Type="http://schemas.openxmlformats.org/officeDocument/2006/relationships/image" Target="../media/image66.png"/><Relationship Id="rId21" Type="http://schemas.openxmlformats.org/officeDocument/2006/relationships/image" Target="../media/image48.png"/><Relationship Id="rId34" Type="http://schemas.openxmlformats.org/officeDocument/2006/relationships/image" Target="../media/image61.png"/><Relationship Id="rId42" Type="http://schemas.openxmlformats.org/officeDocument/2006/relationships/image" Target="../media/image69.png"/><Relationship Id="rId47" Type="http://schemas.openxmlformats.org/officeDocument/2006/relationships/image" Target="../media/image74.svg"/><Relationship Id="rId50" Type="http://schemas.openxmlformats.org/officeDocument/2006/relationships/image" Target="../media/image77.png"/><Relationship Id="rId55" Type="http://schemas.openxmlformats.org/officeDocument/2006/relationships/image" Target="../media/image82.svg"/><Relationship Id="rId7" Type="http://schemas.openxmlformats.org/officeDocument/2006/relationships/image" Target="../media/image34.svg"/><Relationship Id="rId2" Type="http://schemas.openxmlformats.org/officeDocument/2006/relationships/image" Target="../media/image29.png"/><Relationship Id="rId16" Type="http://schemas.openxmlformats.org/officeDocument/2006/relationships/image" Target="../media/image43.png"/><Relationship Id="rId29" Type="http://schemas.openxmlformats.org/officeDocument/2006/relationships/image" Target="../media/image56.png"/><Relationship Id="rId11" Type="http://schemas.openxmlformats.org/officeDocument/2006/relationships/image" Target="../media/image38.svg"/><Relationship Id="rId24" Type="http://schemas.openxmlformats.org/officeDocument/2006/relationships/image" Target="../media/image51.svg"/><Relationship Id="rId32" Type="http://schemas.openxmlformats.org/officeDocument/2006/relationships/image" Target="../media/image59.png"/><Relationship Id="rId37" Type="http://schemas.openxmlformats.org/officeDocument/2006/relationships/image" Target="../media/image64.png"/><Relationship Id="rId40" Type="http://schemas.openxmlformats.org/officeDocument/2006/relationships/image" Target="../media/image67.png"/><Relationship Id="rId45" Type="http://schemas.openxmlformats.org/officeDocument/2006/relationships/image" Target="../media/image72.svg"/><Relationship Id="rId53" Type="http://schemas.openxmlformats.org/officeDocument/2006/relationships/image" Target="../media/image80.svg"/><Relationship Id="rId5" Type="http://schemas.openxmlformats.org/officeDocument/2006/relationships/image" Target="../media/image32.svg"/><Relationship Id="rId10" Type="http://schemas.openxmlformats.org/officeDocument/2006/relationships/image" Target="../media/image37.png"/><Relationship Id="rId19" Type="http://schemas.openxmlformats.org/officeDocument/2006/relationships/image" Target="../media/image46.png"/><Relationship Id="rId31" Type="http://schemas.openxmlformats.org/officeDocument/2006/relationships/image" Target="../media/image58.png"/><Relationship Id="rId44" Type="http://schemas.openxmlformats.org/officeDocument/2006/relationships/image" Target="../media/image71.png"/><Relationship Id="rId52" Type="http://schemas.openxmlformats.org/officeDocument/2006/relationships/image" Target="../media/image79.png"/><Relationship Id="rId4" Type="http://schemas.openxmlformats.org/officeDocument/2006/relationships/image" Target="../media/image31.png"/><Relationship Id="rId9" Type="http://schemas.openxmlformats.org/officeDocument/2006/relationships/image" Target="../media/image36.svg"/><Relationship Id="rId14" Type="http://schemas.openxmlformats.org/officeDocument/2006/relationships/image" Target="../media/image41.png"/><Relationship Id="rId22" Type="http://schemas.openxmlformats.org/officeDocument/2006/relationships/image" Target="../media/image49.svg"/><Relationship Id="rId27" Type="http://schemas.openxmlformats.org/officeDocument/2006/relationships/image" Target="../media/image54.png"/><Relationship Id="rId30" Type="http://schemas.openxmlformats.org/officeDocument/2006/relationships/image" Target="../media/image57.svg"/><Relationship Id="rId35" Type="http://schemas.openxmlformats.org/officeDocument/2006/relationships/image" Target="../media/image62.png"/><Relationship Id="rId43" Type="http://schemas.openxmlformats.org/officeDocument/2006/relationships/image" Target="../media/image70.svg"/><Relationship Id="rId48" Type="http://schemas.openxmlformats.org/officeDocument/2006/relationships/image" Target="../media/image75.png"/><Relationship Id="rId8" Type="http://schemas.openxmlformats.org/officeDocument/2006/relationships/image" Target="../media/image35.png"/><Relationship Id="rId51" Type="http://schemas.openxmlformats.org/officeDocument/2006/relationships/image" Target="../media/image78.svg"/><Relationship Id="rId3" Type="http://schemas.openxmlformats.org/officeDocument/2006/relationships/image" Target="../media/image30.svg"/><Relationship Id="rId12" Type="http://schemas.openxmlformats.org/officeDocument/2006/relationships/image" Target="../media/image39.png"/><Relationship Id="rId17" Type="http://schemas.openxmlformats.org/officeDocument/2006/relationships/image" Target="../media/image44.png"/><Relationship Id="rId25" Type="http://schemas.openxmlformats.org/officeDocument/2006/relationships/image" Target="../media/image52.png"/><Relationship Id="rId33" Type="http://schemas.openxmlformats.org/officeDocument/2006/relationships/image" Target="../media/image60.svg"/><Relationship Id="rId38" Type="http://schemas.openxmlformats.org/officeDocument/2006/relationships/image" Target="../media/image65.svg"/><Relationship Id="rId46" Type="http://schemas.openxmlformats.org/officeDocument/2006/relationships/image" Target="../media/image73.png"/><Relationship Id="rId20" Type="http://schemas.openxmlformats.org/officeDocument/2006/relationships/image" Target="../media/image47.svg"/><Relationship Id="rId41" Type="http://schemas.openxmlformats.org/officeDocument/2006/relationships/image" Target="../media/image68.svg"/><Relationship Id="rId54" Type="http://schemas.openxmlformats.org/officeDocument/2006/relationships/image" Target="../media/image81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33.png"/><Relationship Id="rId15" Type="http://schemas.openxmlformats.org/officeDocument/2006/relationships/image" Target="../media/image42.svg"/><Relationship Id="rId23" Type="http://schemas.openxmlformats.org/officeDocument/2006/relationships/image" Target="../media/image50.png"/><Relationship Id="rId28" Type="http://schemas.openxmlformats.org/officeDocument/2006/relationships/image" Target="../media/image55.svg"/><Relationship Id="rId36" Type="http://schemas.openxmlformats.org/officeDocument/2006/relationships/image" Target="../media/image63.svg"/><Relationship Id="rId49" Type="http://schemas.openxmlformats.org/officeDocument/2006/relationships/image" Target="../media/image76.svg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94.png"/><Relationship Id="rId18" Type="http://schemas.openxmlformats.org/officeDocument/2006/relationships/image" Target="../media/image99.svg"/><Relationship Id="rId26" Type="http://schemas.openxmlformats.org/officeDocument/2006/relationships/image" Target="../media/image107.svg"/><Relationship Id="rId3" Type="http://schemas.openxmlformats.org/officeDocument/2006/relationships/image" Target="../media/image84.svg"/><Relationship Id="rId21" Type="http://schemas.openxmlformats.org/officeDocument/2006/relationships/image" Target="../media/image102.png"/><Relationship Id="rId34" Type="http://schemas.openxmlformats.org/officeDocument/2006/relationships/image" Target="../media/image115.svg"/><Relationship Id="rId7" Type="http://schemas.openxmlformats.org/officeDocument/2006/relationships/image" Target="../media/image88.png"/><Relationship Id="rId12" Type="http://schemas.openxmlformats.org/officeDocument/2006/relationships/image" Target="../media/image93.png"/><Relationship Id="rId17" Type="http://schemas.openxmlformats.org/officeDocument/2006/relationships/image" Target="../media/image98.png"/><Relationship Id="rId25" Type="http://schemas.openxmlformats.org/officeDocument/2006/relationships/image" Target="../media/image106.png"/><Relationship Id="rId33" Type="http://schemas.openxmlformats.org/officeDocument/2006/relationships/image" Target="../media/image114.png"/><Relationship Id="rId2" Type="http://schemas.openxmlformats.org/officeDocument/2006/relationships/image" Target="../media/image83.png"/><Relationship Id="rId16" Type="http://schemas.openxmlformats.org/officeDocument/2006/relationships/image" Target="../media/image97.svg"/><Relationship Id="rId20" Type="http://schemas.openxmlformats.org/officeDocument/2006/relationships/image" Target="../media/image101.svg"/><Relationship Id="rId29" Type="http://schemas.openxmlformats.org/officeDocument/2006/relationships/image" Target="../media/image110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87.svg"/><Relationship Id="rId11" Type="http://schemas.openxmlformats.org/officeDocument/2006/relationships/image" Target="../media/image92.svg"/><Relationship Id="rId24" Type="http://schemas.openxmlformats.org/officeDocument/2006/relationships/image" Target="../media/image105.svg"/><Relationship Id="rId32" Type="http://schemas.openxmlformats.org/officeDocument/2006/relationships/image" Target="../media/image113.svg"/><Relationship Id="rId5" Type="http://schemas.openxmlformats.org/officeDocument/2006/relationships/image" Target="../media/image86.png"/><Relationship Id="rId15" Type="http://schemas.openxmlformats.org/officeDocument/2006/relationships/image" Target="../media/image96.png"/><Relationship Id="rId23" Type="http://schemas.openxmlformats.org/officeDocument/2006/relationships/image" Target="../media/image104.png"/><Relationship Id="rId28" Type="http://schemas.openxmlformats.org/officeDocument/2006/relationships/image" Target="../media/image109.svg"/><Relationship Id="rId36" Type="http://schemas.openxmlformats.org/officeDocument/2006/relationships/image" Target="../media/image117.svg"/><Relationship Id="rId10" Type="http://schemas.openxmlformats.org/officeDocument/2006/relationships/image" Target="../media/image91.png"/><Relationship Id="rId19" Type="http://schemas.openxmlformats.org/officeDocument/2006/relationships/image" Target="../media/image100.png"/><Relationship Id="rId31" Type="http://schemas.openxmlformats.org/officeDocument/2006/relationships/image" Target="../media/image112.png"/><Relationship Id="rId4" Type="http://schemas.openxmlformats.org/officeDocument/2006/relationships/image" Target="../media/image85.png"/><Relationship Id="rId9" Type="http://schemas.openxmlformats.org/officeDocument/2006/relationships/image" Target="../media/image90.png"/><Relationship Id="rId14" Type="http://schemas.openxmlformats.org/officeDocument/2006/relationships/image" Target="../media/image95.svg"/><Relationship Id="rId22" Type="http://schemas.openxmlformats.org/officeDocument/2006/relationships/image" Target="../media/image103.svg"/><Relationship Id="rId27" Type="http://schemas.openxmlformats.org/officeDocument/2006/relationships/image" Target="../media/image108.png"/><Relationship Id="rId30" Type="http://schemas.openxmlformats.org/officeDocument/2006/relationships/image" Target="../media/image111.svg"/><Relationship Id="rId35" Type="http://schemas.openxmlformats.org/officeDocument/2006/relationships/image" Target="../media/image116.png"/><Relationship Id="rId8" Type="http://schemas.openxmlformats.org/officeDocument/2006/relationships/image" Target="../media/image89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jpeg"/><Relationship Id="rId3" Type="http://schemas.openxmlformats.org/officeDocument/2006/relationships/image" Target="../media/image119.jpeg"/><Relationship Id="rId7" Type="http://schemas.openxmlformats.org/officeDocument/2006/relationships/image" Target="../media/image123.jpeg"/><Relationship Id="rId2" Type="http://schemas.openxmlformats.org/officeDocument/2006/relationships/image" Target="../media/image118.jpe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22.jpeg"/><Relationship Id="rId5" Type="http://schemas.openxmlformats.org/officeDocument/2006/relationships/image" Target="../media/image121.jpeg"/><Relationship Id="rId4" Type="http://schemas.openxmlformats.org/officeDocument/2006/relationships/image" Target="../media/image120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13" Type="http://schemas.openxmlformats.org/officeDocument/2006/relationships/image" Target="../media/image136.svg"/><Relationship Id="rId18" Type="http://schemas.openxmlformats.org/officeDocument/2006/relationships/image" Target="../media/image141.svg"/><Relationship Id="rId3" Type="http://schemas.openxmlformats.org/officeDocument/2006/relationships/image" Target="../media/image126.svg"/><Relationship Id="rId21" Type="http://schemas.openxmlformats.org/officeDocument/2006/relationships/image" Target="../media/image144.png"/><Relationship Id="rId7" Type="http://schemas.openxmlformats.org/officeDocument/2006/relationships/image" Target="../media/image130.svg"/><Relationship Id="rId12" Type="http://schemas.openxmlformats.org/officeDocument/2006/relationships/image" Target="../media/image135.png"/><Relationship Id="rId17" Type="http://schemas.openxmlformats.org/officeDocument/2006/relationships/image" Target="../media/image140.png"/><Relationship Id="rId2" Type="http://schemas.openxmlformats.org/officeDocument/2006/relationships/image" Target="../media/image125.png"/><Relationship Id="rId16" Type="http://schemas.openxmlformats.org/officeDocument/2006/relationships/image" Target="../media/image139.svg"/><Relationship Id="rId20" Type="http://schemas.openxmlformats.org/officeDocument/2006/relationships/image" Target="../media/image143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9.png"/><Relationship Id="rId11" Type="http://schemas.openxmlformats.org/officeDocument/2006/relationships/image" Target="../media/image134.svg"/><Relationship Id="rId5" Type="http://schemas.openxmlformats.org/officeDocument/2006/relationships/image" Target="../media/image128.svg"/><Relationship Id="rId15" Type="http://schemas.openxmlformats.org/officeDocument/2006/relationships/image" Target="../media/image138.png"/><Relationship Id="rId10" Type="http://schemas.openxmlformats.org/officeDocument/2006/relationships/image" Target="../media/image133.png"/><Relationship Id="rId19" Type="http://schemas.openxmlformats.org/officeDocument/2006/relationships/image" Target="../media/image142.png"/><Relationship Id="rId4" Type="http://schemas.openxmlformats.org/officeDocument/2006/relationships/image" Target="../media/image127.png"/><Relationship Id="rId9" Type="http://schemas.openxmlformats.org/officeDocument/2006/relationships/image" Target="../media/image132.svg"/><Relationship Id="rId14" Type="http://schemas.openxmlformats.org/officeDocument/2006/relationships/image" Target="../media/image137.jpg"/><Relationship Id="rId22" Type="http://schemas.openxmlformats.org/officeDocument/2006/relationships/image" Target="../media/image145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.png"/><Relationship Id="rId13" Type="http://schemas.openxmlformats.org/officeDocument/2006/relationships/image" Target="../media/image157.svg"/><Relationship Id="rId18" Type="http://schemas.openxmlformats.org/officeDocument/2006/relationships/image" Target="../media/image162.png"/><Relationship Id="rId26" Type="http://schemas.openxmlformats.org/officeDocument/2006/relationships/image" Target="../media/image170.svg"/><Relationship Id="rId3" Type="http://schemas.openxmlformats.org/officeDocument/2006/relationships/image" Target="../media/image147.svg"/><Relationship Id="rId21" Type="http://schemas.openxmlformats.org/officeDocument/2006/relationships/image" Target="../media/image165.svg"/><Relationship Id="rId7" Type="http://schemas.openxmlformats.org/officeDocument/2006/relationships/image" Target="../media/image151.svg"/><Relationship Id="rId12" Type="http://schemas.openxmlformats.org/officeDocument/2006/relationships/image" Target="../media/image156.png"/><Relationship Id="rId17" Type="http://schemas.openxmlformats.org/officeDocument/2006/relationships/image" Target="../media/image161.svg"/><Relationship Id="rId25" Type="http://schemas.openxmlformats.org/officeDocument/2006/relationships/image" Target="../media/image169.png"/><Relationship Id="rId2" Type="http://schemas.openxmlformats.org/officeDocument/2006/relationships/image" Target="../media/image146.png"/><Relationship Id="rId16" Type="http://schemas.openxmlformats.org/officeDocument/2006/relationships/image" Target="../media/image160.png"/><Relationship Id="rId20" Type="http://schemas.openxmlformats.org/officeDocument/2006/relationships/image" Target="../media/image164.png"/><Relationship Id="rId29" Type="http://schemas.openxmlformats.org/officeDocument/2006/relationships/image" Target="../media/image1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.png"/><Relationship Id="rId11" Type="http://schemas.openxmlformats.org/officeDocument/2006/relationships/image" Target="../media/image155.svg"/><Relationship Id="rId24" Type="http://schemas.openxmlformats.org/officeDocument/2006/relationships/image" Target="../media/image168.png"/><Relationship Id="rId32" Type="http://schemas.openxmlformats.org/officeDocument/2006/relationships/image" Target="../media/image176.svg"/><Relationship Id="rId5" Type="http://schemas.openxmlformats.org/officeDocument/2006/relationships/image" Target="../media/image149.svg"/><Relationship Id="rId15" Type="http://schemas.openxmlformats.org/officeDocument/2006/relationships/image" Target="../media/image159.svg"/><Relationship Id="rId23" Type="http://schemas.openxmlformats.org/officeDocument/2006/relationships/image" Target="../media/image167.svg"/><Relationship Id="rId28" Type="http://schemas.openxmlformats.org/officeDocument/2006/relationships/image" Target="../media/image172.svg"/><Relationship Id="rId10" Type="http://schemas.openxmlformats.org/officeDocument/2006/relationships/image" Target="../media/image154.png"/><Relationship Id="rId19" Type="http://schemas.openxmlformats.org/officeDocument/2006/relationships/image" Target="../media/image163.svg"/><Relationship Id="rId31" Type="http://schemas.openxmlformats.org/officeDocument/2006/relationships/image" Target="../media/image175.png"/><Relationship Id="rId4" Type="http://schemas.openxmlformats.org/officeDocument/2006/relationships/image" Target="../media/image148.png"/><Relationship Id="rId9" Type="http://schemas.openxmlformats.org/officeDocument/2006/relationships/image" Target="../media/image153.svg"/><Relationship Id="rId14" Type="http://schemas.openxmlformats.org/officeDocument/2006/relationships/image" Target="../media/image158.png"/><Relationship Id="rId22" Type="http://schemas.openxmlformats.org/officeDocument/2006/relationships/image" Target="../media/image166.png"/><Relationship Id="rId27" Type="http://schemas.openxmlformats.org/officeDocument/2006/relationships/image" Target="../media/image171.png"/><Relationship Id="rId30" Type="http://schemas.openxmlformats.org/officeDocument/2006/relationships/image" Target="../media/image174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3.png"/><Relationship Id="rId13" Type="http://schemas.openxmlformats.org/officeDocument/2006/relationships/image" Target="../media/image188.png"/><Relationship Id="rId3" Type="http://schemas.openxmlformats.org/officeDocument/2006/relationships/image" Target="../media/image178.png"/><Relationship Id="rId7" Type="http://schemas.openxmlformats.org/officeDocument/2006/relationships/image" Target="../media/image182.png"/><Relationship Id="rId12" Type="http://schemas.openxmlformats.org/officeDocument/2006/relationships/image" Target="../media/image187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1.png"/><Relationship Id="rId11" Type="http://schemas.openxmlformats.org/officeDocument/2006/relationships/image" Target="../media/image186.png"/><Relationship Id="rId5" Type="http://schemas.openxmlformats.org/officeDocument/2006/relationships/image" Target="../media/image180.png"/><Relationship Id="rId10" Type="http://schemas.openxmlformats.org/officeDocument/2006/relationships/image" Target="../media/image185.png"/><Relationship Id="rId4" Type="http://schemas.openxmlformats.org/officeDocument/2006/relationships/image" Target="../media/image179.png"/><Relationship Id="rId9" Type="http://schemas.openxmlformats.org/officeDocument/2006/relationships/image" Target="../media/image18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5.jpeg"/><Relationship Id="rId3" Type="http://schemas.openxmlformats.org/officeDocument/2006/relationships/image" Target="../media/image190.jpeg"/><Relationship Id="rId7" Type="http://schemas.openxmlformats.org/officeDocument/2006/relationships/image" Target="../media/image194.jpeg"/><Relationship Id="rId2" Type="http://schemas.openxmlformats.org/officeDocument/2006/relationships/image" Target="../media/image18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3.jpeg"/><Relationship Id="rId5" Type="http://schemas.openxmlformats.org/officeDocument/2006/relationships/image" Target="../media/image192.jpeg"/><Relationship Id="rId4" Type="http://schemas.openxmlformats.org/officeDocument/2006/relationships/image" Target="../media/image191.jpeg"/><Relationship Id="rId9" Type="http://schemas.openxmlformats.org/officeDocument/2006/relationships/image" Target="../media/image196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jpeg"/><Relationship Id="rId7" Type="http://schemas.openxmlformats.org/officeDocument/2006/relationships/image" Target="../media/image202.jpeg"/><Relationship Id="rId2" Type="http://schemas.openxmlformats.org/officeDocument/2006/relationships/image" Target="../media/image19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1.jpeg"/><Relationship Id="rId5" Type="http://schemas.openxmlformats.org/officeDocument/2006/relationships/image" Target="../media/image200.jpeg"/><Relationship Id="rId4" Type="http://schemas.openxmlformats.org/officeDocument/2006/relationships/image" Target="../media/image19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656508" y="236239"/>
            <a:ext cx="1527325" cy="1341269"/>
          </a:xfrm>
          <a:custGeom>
            <a:avLst/>
            <a:gdLst/>
            <a:ahLst/>
            <a:cxnLst/>
            <a:rect l="l" t="t" r="r" b="b"/>
            <a:pathLst>
              <a:path w="985288" h="865262">
                <a:moveTo>
                  <a:pt x="0" y="0"/>
                </a:moveTo>
                <a:lnTo>
                  <a:pt x="985288" y="0"/>
                </a:lnTo>
                <a:lnTo>
                  <a:pt x="985288" y="865262"/>
                </a:lnTo>
                <a:lnTo>
                  <a:pt x="0" y="8652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7502667" y="348835"/>
            <a:ext cx="990121" cy="990121"/>
          </a:xfrm>
          <a:custGeom>
            <a:avLst/>
            <a:gdLst/>
            <a:ahLst/>
            <a:cxnLst/>
            <a:rect l="l" t="t" r="r" b="b"/>
            <a:pathLst>
              <a:path w="638734" h="638734">
                <a:moveTo>
                  <a:pt x="0" y="0"/>
                </a:moveTo>
                <a:lnTo>
                  <a:pt x="638734" y="0"/>
                </a:lnTo>
                <a:lnTo>
                  <a:pt x="638734" y="638734"/>
                </a:lnTo>
                <a:lnTo>
                  <a:pt x="0" y="6387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74154" y="0"/>
            <a:ext cx="2116615" cy="1620173"/>
          </a:xfrm>
          <a:custGeom>
            <a:avLst/>
            <a:gdLst/>
            <a:ahLst/>
            <a:cxnLst/>
            <a:rect l="l" t="t" r="r" b="b"/>
            <a:pathLst>
              <a:path w="1103360" h="844572">
                <a:moveTo>
                  <a:pt x="0" y="0"/>
                </a:moveTo>
                <a:lnTo>
                  <a:pt x="1103360" y="0"/>
                </a:lnTo>
                <a:lnTo>
                  <a:pt x="1103360" y="844572"/>
                </a:lnTo>
                <a:lnTo>
                  <a:pt x="0" y="84457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6599626" y="1651500"/>
            <a:ext cx="1806082" cy="1155892"/>
          </a:xfrm>
          <a:custGeom>
            <a:avLst/>
            <a:gdLst/>
            <a:ahLst/>
            <a:cxnLst/>
            <a:rect l="l" t="t" r="r" b="b"/>
            <a:pathLst>
              <a:path w="1165116" h="745674">
                <a:moveTo>
                  <a:pt x="0" y="0"/>
                </a:moveTo>
                <a:lnTo>
                  <a:pt x="1165117" y="0"/>
                </a:lnTo>
                <a:lnTo>
                  <a:pt x="1165117" y="745675"/>
                </a:lnTo>
                <a:lnTo>
                  <a:pt x="0" y="74567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5281722" y="3143337"/>
            <a:ext cx="1595242" cy="1677597"/>
          </a:xfrm>
          <a:custGeom>
            <a:avLst/>
            <a:gdLst/>
            <a:ahLst/>
            <a:cxnLst/>
            <a:rect l="l" t="t" r="r" b="b"/>
            <a:pathLst>
              <a:path w="1029102" h="1082230">
                <a:moveTo>
                  <a:pt x="0" y="0"/>
                </a:moveTo>
                <a:lnTo>
                  <a:pt x="1029102" y="0"/>
                </a:lnTo>
                <a:lnTo>
                  <a:pt x="1029102" y="1082230"/>
                </a:lnTo>
                <a:lnTo>
                  <a:pt x="0" y="108223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3745188" y="3356631"/>
            <a:ext cx="1395083" cy="1464304"/>
          </a:xfrm>
          <a:custGeom>
            <a:avLst/>
            <a:gdLst/>
            <a:ahLst/>
            <a:cxnLst/>
            <a:rect l="l" t="t" r="r" b="b"/>
            <a:pathLst>
              <a:path w="899978" h="944633">
                <a:moveTo>
                  <a:pt x="0" y="0"/>
                </a:moveTo>
                <a:lnTo>
                  <a:pt x="899978" y="0"/>
                </a:lnTo>
                <a:lnTo>
                  <a:pt x="899978" y="944633"/>
                </a:lnTo>
                <a:lnTo>
                  <a:pt x="0" y="94463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5489755" y="1882167"/>
            <a:ext cx="1031967" cy="859346"/>
          </a:xfrm>
          <a:custGeom>
            <a:avLst/>
            <a:gdLst/>
            <a:ahLst/>
            <a:cxnLst/>
            <a:rect l="l" t="t" r="r" b="b"/>
            <a:pathLst>
              <a:path w="665729" h="554370">
                <a:moveTo>
                  <a:pt x="0" y="0"/>
                </a:moveTo>
                <a:lnTo>
                  <a:pt x="665729" y="0"/>
                </a:lnTo>
                <a:lnTo>
                  <a:pt x="665729" y="554370"/>
                </a:lnTo>
                <a:lnTo>
                  <a:pt x="0" y="55437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7428636" y="5156895"/>
            <a:ext cx="2869930" cy="2164454"/>
          </a:xfrm>
          <a:custGeom>
            <a:avLst/>
            <a:gdLst/>
            <a:ahLst/>
            <a:cxnLst/>
            <a:rect l="l" t="t" r="r" b="b"/>
            <a:pathLst>
              <a:path w="901771" h="660753">
                <a:moveTo>
                  <a:pt x="0" y="0"/>
                </a:moveTo>
                <a:lnTo>
                  <a:pt x="901772" y="0"/>
                </a:lnTo>
                <a:lnTo>
                  <a:pt x="901772" y="660753"/>
                </a:lnTo>
                <a:lnTo>
                  <a:pt x="0" y="660753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en-US" altLang="ja-JP"/>
              <a:t>                          </a:t>
            </a:r>
            <a:endParaRPr lang="ja-JP" altLang="en-US"/>
          </a:p>
        </p:txBody>
      </p:sp>
      <p:sp>
        <p:nvSpPr>
          <p:cNvPr id="11" name="Freeform 11"/>
          <p:cNvSpPr/>
          <p:nvPr/>
        </p:nvSpPr>
        <p:spPr>
          <a:xfrm>
            <a:off x="8735666" y="1653678"/>
            <a:ext cx="1516420" cy="896583"/>
          </a:xfrm>
          <a:custGeom>
            <a:avLst/>
            <a:gdLst/>
            <a:ahLst/>
            <a:cxnLst/>
            <a:rect l="l" t="t" r="r" b="b"/>
            <a:pathLst>
              <a:path w="978253" h="578392">
                <a:moveTo>
                  <a:pt x="0" y="0"/>
                </a:moveTo>
                <a:lnTo>
                  <a:pt x="978253" y="0"/>
                </a:lnTo>
                <a:lnTo>
                  <a:pt x="978253" y="578392"/>
                </a:lnTo>
                <a:lnTo>
                  <a:pt x="0" y="578392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8867074" y="3131274"/>
            <a:ext cx="1755141" cy="1915015"/>
          </a:xfrm>
          <a:custGeom>
            <a:avLst/>
            <a:gdLst/>
            <a:ahLst/>
            <a:cxnLst/>
            <a:rect l="l" t="t" r="r" b="b"/>
            <a:pathLst>
              <a:path w="1132254" h="1235390">
                <a:moveTo>
                  <a:pt x="0" y="0"/>
                </a:moveTo>
                <a:lnTo>
                  <a:pt x="1132254" y="0"/>
                </a:lnTo>
                <a:lnTo>
                  <a:pt x="1132254" y="1235390"/>
                </a:lnTo>
                <a:lnTo>
                  <a:pt x="0" y="1235390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8867075" y="113700"/>
            <a:ext cx="1356902" cy="1428318"/>
          </a:xfrm>
          <a:custGeom>
            <a:avLst/>
            <a:gdLst/>
            <a:ahLst/>
            <a:cxnLst/>
            <a:rect l="l" t="t" r="r" b="b"/>
            <a:pathLst>
              <a:path w="875347" h="921418">
                <a:moveTo>
                  <a:pt x="0" y="0"/>
                </a:moveTo>
                <a:lnTo>
                  <a:pt x="875347" y="0"/>
                </a:lnTo>
                <a:lnTo>
                  <a:pt x="875347" y="921418"/>
                </a:lnTo>
                <a:lnTo>
                  <a:pt x="0" y="921418"/>
                </a:lnTo>
                <a:lnTo>
                  <a:pt x="0" y="0"/>
                </a:lnTo>
                <a:close/>
              </a:path>
            </a:pathLst>
          </a:custGeom>
          <a:blipFill>
            <a:blip r:embed="rId21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7292519" y="3143337"/>
            <a:ext cx="1114069" cy="1541871"/>
          </a:xfrm>
          <a:custGeom>
            <a:avLst/>
            <a:gdLst/>
            <a:ahLst/>
            <a:cxnLst/>
            <a:rect l="l" t="t" r="r" b="b"/>
            <a:pathLst>
              <a:path w="718694" h="994672">
                <a:moveTo>
                  <a:pt x="0" y="0"/>
                </a:moveTo>
                <a:lnTo>
                  <a:pt x="718694" y="0"/>
                </a:lnTo>
                <a:lnTo>
                  <a:pt x="718694" y="994672"/>
                </a:lnTo>
                <a:lnTo>
                  <a:pt x="0" y="994672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3774628" y="4961037"/>
            <a:ext cx="1576231" cy="1361292"/>
          </a:xfrm>
          <a:custGeom>
            <a:avLst/>
            <a:gdLst/>
            <a:ahLst/>
            <a:cxnLst/>
            <a:rect l="l" t="t" r="r" b="b"/>
            <a:pathLst>
              <a:path w="1016838" h="878179">
                <a:moveTo>
                  <a:pt x="0" y="0"/>
                </a:moveTo>
                <a:lnTo>
                  <a:pt x="1016838" y="0"/>
                </a:lnTo>
                <a:lnTo>
                  <a:pt x="1016838" y="878179"/>
                </a:lnTo>
                <a:lnTo>
                  <a:pt x="0" y="878179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78422" y="3500058"/>
            <a:ext cx="1562258" cy="1261169"/>
          </a:xfrm>
          <a:custGeom>
            <a:avLst/>
            <a:gdLst/>
            <a:ahLst/>
            <a:cxnLst/>
            <a:rect l="l" t="t" r="r" b="b"/>
            <a:pathLst>
              <a:path w="1007824" h="813589">
                <a:moveTo>
                  <a:pt x="0" y="0"/>
                </a:moveTo>
                <a:lnTo>
                  <a:pt x="1007824" y="0"/>
                </a:lnTo>
                <a:lnTo>
                  <a:pt x="1007824" y="813589"/>
                </a:lnTo>
                <a:lnTo>
                  <a:pt x="0" y="813589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a:blipFill>
        </p:spPr>
      </p:sp>
      <p:sp>
        <p:nvSpPr>
          <p:cNvPr id="16" name="角丸四角形 15">
            <a:extLst>
              <a:ext uri="{FF2B5EF4-FFF2-40B4-BE49-F238E27FC236}">
                <a16:creationId xmlns:a16="http://schemas.microsoft.com/office/drawing/2014/main" id="{C7E06923-2511-5C44-CAE7-A7D8EAE9BBEF}"/>
              </a:ext>
            </a:extLst>
          </p:cNvPr>
          <p:cNvSpPr/>
          <p:nvPr/>
        </p:nvSpPr>
        <p:spPr>
          <a:xfrm>
            <a:off x="0" y="-1484027"/>
            <a:ext cx="4437088" cy="1079292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4000"/>
              <a:t>canva</a:t>
            </a:r>
            <a:endParaRPr kumimoji="1" lang="ja-JP" altLang="en-US" sz="4000"/>
          </a:p>
        </p:txBody>
      </p:sp>
      <p:sp>
        <p:nvSpPr>
          <p:cNvPr id="17" name="Freeform 4">
            <a:extLst>
              <a:ext uri="{FF2B5EF4-FFF2-40B4-BE49-F238E27FC236}">
                <a16:creationId xmlns:a16="http://schemas.microsoft.com/office/drawing/2014/main" id="{DAFB0F46-27C3-1612-5227-341BD3DAF600}"/>
              </a:ext>
            </a:extLst>
          </p:cNvPr>
          <p:cNvSpPr/>
          <p:nvPr/>
        </p:nvSpPr>
        <p:spPr>
          <a:xfrm>
            <a:off x="19878" y="1672280"/>
            <a:ext cx="2116615" cy="1620173"/>
          </a:xfrm>
          <a:custGeom>
            <a:avLst/>
            <a:gdLst/>
            <a:ahLst/>
            <a:cxnLst/>
            <a:rect l="l" t="t" r="r" b="b"/>
            <a:pathLst>
              <a:path w="1103360" h="844572">
                <a:moveTo>
                  <a:pt x="0" y="0"/>
                </a:moveTo>
                <a:lnTo>
                  <a:pt x="1103360" y="0"/>
                </a:lnTo>
                <a:lnTo>
                  <a:pt x="1103360" y="844572"/>
                </a:lnTo>
                <a:lnTo>
                  <a:pt x="0" y="84457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lum bright="3000" contrast="22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図 23">
            <a:extLst>
              <a:ext uri="{FF2B5EF4-FFF2-40B4-BE49-F238E27FC236}">
                <a16:creationId xmlns:a16="http://schemas.microsoft.com/office/drawing/2014/main" id="{66C6CD51-99E9-E31A-3A95-EEB8C23CD2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4513" y="-1537486"/>
            <a:ext cx="4372361" cy="4372361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FFFD7A5F-E88B-447B-B42D-3927936BBC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3155" y="-1278542"/>
            <a:ext cx="3972393" cy="3972393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097DDDAB-B753-BBDE-9F5C-DACCCF45A8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0420" y="-1262356"/>
            <a:ext cx="3949908" cy="3949908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3216807A-BDDA-A5CA-465C-7D8B203A03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5615" y="5284980"/>
            <a:ext cx="2131359" cy="2131359"/>
          </a:xfrm>
          <a:prstGeom prst="rect">
            <a:avLst/>
          </a:prstGeom>
        </p:spPr>
      </p:pic>
      <p:pic>
        <p:nvPicPr>
          <p:cNvPr id="20" name="図 19">
            <a:extLst>
              <a:ext uri="{FF2B5EF4-FFF2-40B4-BE49-F238E27FC236}">
                <a16:creationId xmlns:a16="http://schemas.microsoft.com/office/drawing/2014/main" id="{EDFC2C18-0D93-8C21-B57E-E8999B0183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7452" y="2751292"/>
            <a:ext cx="3765458" cy="3765458"/>
          </a:xfrm>
          <a:prstGeom prst="rect">
            <a:avLst/>
          </a:prstGeom>
        </p:spPr>
      </p:pic>
      <p:pic>
        <p:nvPicPr>
          <p:cNvPr id="22" name="図 21">
            <a:extLst>
              <a:ext uri="{FF2B5EF4-FFF2-40B4-BE49-F238E27FC236}">
                <a16:creationId xmlns:a16="http://schemas.microsoft.com/office/drawing/2014/main" id="{BAF80C6C-8477-EFC0-3BDC-B2272EE1039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7646" y="2638004"/>
            <a:ext cx="5008969" cy="5008969"/>
          </a:xfrm>
          <a:prstGeom prst="rect">
            <a:avLst/>
          </a:prstGeom>
        </p:spPr>
      </p:pic>
      <p:pic>
        <p:nvPicPr>
          <p:cNvPr id="26" name="図 25">
            <a:extLst>
              <a:ext uri="{FF2B5EF4-FFF2-40B4-BE49-F238E27FC236}">
                <a16:creationId xmlns:a16="http://schemas.microsoft.com/office/drawing/2014/main" id="{711D21D3-D2EA-A935-3E12-400C3242ED6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4524" y="3044319"/>
            <a:ext cx="4210519" cy="4210519"/>
          </a:xfrm>
          <a:prstGeom prst="rect">
            <a:avLst/>
          </a:prstGeom>
        </p:spPr>
      </p:pic>
      <p:pic>
        <p:nvPicPr>
          <p:cNvPr id="28" name="図 27">
            <a:extLst>
              <a:ext uri="{FF2B5EF4-FFF2-40B4-BE49-F238E27FC236}">
                <a16:creationId xmlns:a16="http://schemas.microsoft.com/office/drawing/2014/main" id="{65BF0B40-A615-9C6D-3B60-937E654DEF4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5335" y="-1359462"/>
            <a:ext cx="3830194" cy="3830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9786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>
            <a:extLst>
              <a:ext uri="{FF2B5EF4-FFF2-40B4-BE49-F238E27FC236}">
                <a16:creationId xmlns:a16="http://schemas.microsoft.com/office/drawing/2014/main" id="{303CB678-77D0-35BA-9529-4ADEC170D6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14774" y="-885911"/>
            <a:ext cx="1714502" cy="1796142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EAC5140F-F755-76F4-A968-D38A308F220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004353" y="2984459"/>
            <a:ext cx="1707776" cy="1996888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2C856DF7-C15D-FDAA-FD1C-93DD0CD0819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71485" y="6061337"/>
            <a:ext cx="1429144" cy="1579327"/>
          </a:xfrm>
          <a:prstGeom prst="rect">
            <a:avLst/>
          </a:prstGeom>
        </p:spPr>
      </p:pic>
      <p:pic>
        <p:nvPicPr>
          <p:cNvPr id="20" name="図 19">
            <a:extLst>
              <a:ext uri="{FF2B5EF4-FFF2-40B4-BE49-F238E27FC236}">
                <a16:creationId xmlns:a16="http://schemas.microsoft.com/office/drawing/2014/main" id="{C7A7A607-906D-F053-5619-F661932C61B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19070" y="6495902"/>
            <a:ext cx="1633819" cy="1391770"/>
          </a:xfrm>
          <a:prstGeom prst="rect">
            <a:avLst/>
          </a:prstGeom>
        </p:spPr>
      </p:pic>
      <p:pic>
        <p:nvPicPr>
          <p:cNvPr id="21" name="図 20">
            <a:extLst>
              <a:ext uri="{FF2B5EF4-FFF2-40B4-BE49-F238E27FC236}">
                <a16:creationId xmlns:a16="http://schemas.microsoft.com/office/drawing/2014/main" id="{018CABEA-3C0E-A516-D283-005D6252A95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85337" y="-871449"/>
            <a:ext cx="1768287" cy="1808477"/>
          </a:xfrm>
          <a:prstGeom prst="rect">
            <a:avLst/>
          </a:prstGeom>
        </p:spPr>
      </p:pic>
      <p:pic>
        <p:nvPicPr>
          <p:cNvPr id="23" name="図 22">
            <a:extLst>
              <a:ext uri="{FF2B5EF4-FFF2-40B4-BE49-F238E27FC236}">
                <a16:creationId xmlns:a16="http://schemas.microsoft.com/office/drawing/2014/main" id="{20B51E39-6428-BF03-CF43-98CB11810DD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33184" y="-824008"/>
            <a:ext cx="1639044" cy="1778116"/>
          </a:xfrm>
          <a:prstGeom prst="rect">
            <a:avLst/>
          </a:prstGeom>
        </p:spPr>
      </p:pic>
      <p:pic>
        <p:nvPicPr>
          <p:cNvPr id="25" name="図 24">
            <a:extLst>
              <a:ext uri="{FF2B5EF4-FFF2-40B4-BE49-F238E27FC236}">
                <a16:creationId xmlns:a16="http://schemas.microsoft.com/office/drawing/2014/main" id="{4CDB60AC-A6A0-8352-B907-C19AB3199189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713" y="1031203"/>
            <a:ext cx="1580031" cy="1795489"/>
          </a:xfrm>
          <a:prstGeom prst="rect">
            <a:avLst/>
          </a:prstGeom>
        </p:spPr>
      </p:pic>
      <p:pic>
        <p:nvPicPr>
          <p:cNvPr id="27" name="図 26">
            <a:extLst>
              <a:ext uri="{FF2B5EF4-FFF2-40B4-BE49-F238E27FC236}">
                <a16:creationId xmlns:a16="http://schemas.microsoft.com/office/drawing/2014/main" id="{32A4DBC7-D818-D3EF-E7C7-028C04B3465D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33856" y="4814649"/>
            <a:ext cx="1459006" cy="1499347"/>
          </a:xfrm>
          <a:prstGeom prst="rect">
            <a:avLst/>
          </a:prstGeom>
        </p:spPr>
      </p:pic>
      <p:pic>
        <p:nvPicPr>
          <p:cNvPr id="31" name="図 30">
            <a:extLst>
              <a:ext uri="{FF2B5EF4-FFF2-40B4-BE49-F238E27FC236}">
                <a16:creationId xmlns:a16="http://schemas.microsoft.com/office/drawing/2014/main" id="{FE2B3DFB-B3F2-BD08-E8A6-F847DDDF4A24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46901" y="-743702"/>
            <a:ext cx="1721224" cy="1721225"/>
          </a:xfrm>
          <a:prstGeom prst="rect">
            <a:avLst/>
          </a:prstGeom>
        </p:spPr>
      </p:pic>
      <p:pic>
        <p:nvPicPr>
          <p:cNvPr id="33" name="図 32">
            <a:extLst>
              <a:ext uri="{FF2B5EF4-FFF2-40B4-BE49-F238E27FC236}">
                <a16:creationId xmlns:a16="http://schemas.microsoft.com/office/drawing/2014/main" id="{FF5AC971-679C-1215-344E-9A687822352D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17418" y="-821409"/>
            <a:ext cx="1660708" cy="1976033"/>
          </a:xfrm>
          <a:prstGeom prst="rect">
            <a:avLst/>
          </a:prstGeom>
        </p:spPr>
      </p:pic>
      <p:pic>
        <p:nvPicPr>
          <p:cNvPr id="47" name="図 46">
            <a:extLst>
              <a:ext uri="{FF2B5EF4-FFF2-40B4-BE49-F238E27FC236}">
                <a16:creationId xmlns:a16="http://schemas.microsoft.com/office/drawing/2014/main" id="{9FFFDE20-82F2-C68A-DD3A-CB6B12FE8F57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86379" y="1251241"/>
            <a:ext cx="1356102" cy="1639032"/>
          </a:xfrm>
          <a:prstGeom prst="rect">
            <a:avLst/>
          </a:prstGeom>
        </p:spPr>
      </p:pic>
      <p:pic>
        <p:nvPicPr>
          <p:cNvPr id="49" name="図 48">
            <a:extLst>
              <a:ext uri="{FF2B5EF4-FFF2-40B4-BE49-F238E27FC236}">
                <a16:creationId xmlns:a16="http://schemas.microsoft.com/office/drawing/2014/main" id="{F969AC7C-6388-102F-7C41-1307BC7114A4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50970" y="1164500"/>
            <a:ext cx="1495586" cy="1588480"/>
          </a:xfrm>
          <a:prstGeom prst="rect">
            <a:avLst/>
          </a:prstGeom>
        </p:spPr>
      </p:pic>
      <p:pic>
        <p:nvPicPr>
          <p:cNvPr id="50" name="図 49">
            <a:extLst>
              <a:ext uri="{FF2B5EF4-FFF2-40B4-BE49-F238E27FC236}">
                <a16:creationId xmlns:a16="http://schemas.microsoft.com/office/drawing/2014/main" id="{B680C08E-9B25-82C4-E313-53FE3E0233E3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66159" y="2960175"/>
            <a:ext cx="1464499" cy="1598506"/>
          </a:xfrm>
          <a:prstGeom prst="rect">
            <a:avLst/>
          </a:prstGeom>
        </p:spPr>
      </p:pic>
      <p:pic>
        <p:nvPicPr>
          <p:cNvPr id="52" name="図 51">
            <a:extLst>
              <a:ext uri="{FF2B5EF4-FFF2-40B4-BE49-F238E27FC236}">
                <a16:creationId xmlns:a16="http://schemas.microsoft.com/office/drawing/2014/main" id="{65D2B2CF-B981-F34A-8D7F-410CB12415CE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32135" y="3091910"/>
            <a:ext cx="1472340" cy="1501211"/>
          </a:xfrm>
          <a:prstGeom prst="rect">
            <a:avLst/>
          </a:prstGeom>
        </p:spPr>
      </p:pic>
      <p:pic>
        <p:nvPicPr>
          <p:cNvPr id="54" name="図 53">
            <a:extLst>
              <a:ext uri="{FF2B5EF4-FFF2-40B4-BE49-F238E27FC236}">
                <a16:creationId xmlns:a16="http://schemas.microsoft.com/office/drawing/2014/main" id="{F0A4C95F-3F7F-35F7-33DB-2CC3DCF83B29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712811" y="6257816"/>
            <a:ext cx="1532186" cy="1301859"/>
          </a:xfrm>
          <a:prstGeom prst="rect">
            <a:avLst/>
          </a:prstGeom>
        </p:spPr>
      </p:pic>
      <p:pic>
        <p:nvPicPr>
          <p:cNvPr id="56" name="図 55">
            <a:extLst>
              <a:ext uri="{FF2B5EF4-FFF2-40B4-BE49-F238E27FC236}">
                <a16:creationId xmlns:a16="http://schemas.microsoft.com/office/drawing/2014/main" id="{ABFD6A03-AB8C-707F-3A33-EA5954DF9F02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05214" y="3126621"/>
            <a:ext cx="1418094" cy="1497861"/>
          </a:xfrm>
          <a:prstGeom prst="rect">
            <a:avLst/>
          </a:prstGeom>
        </p:spPr>
      </p:pic>
      <p:pic>
        <p:nvPicPr>
          <p:cNvPr id="57" name="図 56">
            <a:extLst>
              <a:ext uri="{FF2B5EF4-FFF2-40B4-BE49-F238E27FC236}">
                <a16:creationId xmlns:a16="http://schemas.microsoft.com/office/drawing/2014/main" id="{71C1FA87-6DB9-5BB6-B3AD-7435D76E49A3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724109" y="3013350"/>
            <a:ext cx="1495586" cy="1532976"/>
          </a:xfrm>
          <a:prstGeom prst="rect">
            <a:avLst/>
          </a:prstGeom>
        </p:spPr>
      </p:pic>
      <p:pic>
        <p:nvPicPr>
          <p:cNvPr id="62" name="図 61">
            <a:extLst>
              <a:ext uri="{FF2B5EF4-FFF2-40B4-BE49-F238E27FC236}">
                <a16:creationId xmlns:a16="http://schemas.microsoft.com/office/drawing/2014/main" id="{505B13C4-A88F-AEFB-570E-6E0F391A9044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83038" y="6455905"/>
            <a:ext cx="1456842" cy="1294108"/>
          </a:xfrm>
          <a:prstGeom prst="rect">
            <a:avLst/>
          </a:prstGeom>
        </p:spPr>
      </p:pic>
      <p:pic>
        <p:nvPicPr>
          <p:cNvPr id="69" name="図 68">
            <a:extLst>
              <a:ext uri="{FF2B5EF4-FFF2-40B4-BE49-F238E27FC236}">
                <a16:creationId xmlns:a16="http://schemas.microsoft.com/office/drawing/2014/main" id="{66EAB382-E14B-0A0D-D8E8-24B12FF4E61A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322844" y="6335309"/>
            <a:ext cx="1177873" cy="1224366"/>
          </a:xfrm>
          <a:prstGeom prst="rect">
            <a:avLst/>
          </a:prstGeom>
        </p:spPr>
      </p:pic>
      <p:pic>
        <p:nvPicPr>
          <p:cNvPr id="73" name="図 72">
            <a:extLst>
              <a:ext uri="{FF2B5EF4-FFF2-40B4-BE49-F238E27FC236}">
                <a16:creationId xmlns:a16="http://schemas.microsoft.com/office/drawing/2014/main" id="{C4DDFF3A-6828-0F74-4A64-0A41A024AB10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8230" y="3022169"/>
            <a:ext cx="1232115" cy="1146875"/>
          </a:xfrm>
          <a:prstGeom prst="rect">
            <a:avLst/>
          </a:prstGeom>
        </p:spPr>
      </p:pic>
      <p:pic>
        <p:nvPicPr>
          <p:cNvPr id="78" name="図 77">
            <a:extLst>
              <a:ext uri="{FF2B5EF4-FFF2-40B4-BE49-F238E27FC236}">
                <a16:creationId xmlns:a16="http://schemas.microsoft.com/office/drawing/2014/main" id="{72A4F132-37A0-DC07-1D27-5192C8AEC974}"/>
              </a:ext>
            </a:extLst>
          </p:cNvPr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5239" y="4561075"/>
            <a:ext cx="1325105" cy="1325106"/>
          </a:xfrm>
          <a:prstGeom prst="rect">
            <a:avLst/>
          </a:prstGeom>
        </p:spPr>
      </p:pic>
      <p:pic>
        <p:nvPicPr>
          <p:cNvPr id="81" name="図 80">
            <a:extLst>
              <a:ext uri="{FF2B5EF4-FFF2-40B4-BE49-F238E27FC236}">
                <a16:creationId xmlns:a16="http://schemas.microsoft.com/office/drawing/2014/main" id="{4E6EE90B-F402-7757-5CF2-F821791896C1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05268" y="5167957"/>
            <a:ext cx="1232115" cy="1193370"/>
          </a:xfrm>
          <a:prstGeom prst="rect">
            <a:avLst/>
          </a:prstGeom>
        </p:spPr>
      </p:pic>
      <p:pic>
        <p:nvPicPr>
          <p:cNvPr id="82" name="図 81">
            <a:extLst>
              <a:ext uri="{FF2B5EF4-FFF2-40B4-BE49-F238E27FC236}">
                <a16:creationId xmlns:a16="http://schemas.microsoft.com/office/drawing/2014/main" id="{E80E765C-48D0-9227-F674-2FB391EF8BC5}"/>
              </a:ext>
            </a:extLst>
          </p:cNvPr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11147" y="3363131"/>
            <a:ext cx="1177872" cy="1084882"/>
          </a:xfrm>
          <a:prstGeom prst="rect">
            <a:avLst/>
          </a:prstGeom>
        </p:spPr>
      </p:pic>
      <p:pic>
        <p:nvPicPr>
          <p:cNvPr id="83" name="図 82">
            <a:extLst>
              <a:ext uri="{FF2B5EF4-FFF2-40B4-BE49-F238E27FC236}">
                <a16:creationId xmlns:a16="http://schemas.microsoft.com/office/drawing/2014/main" id="{A84D2F73-76E9-9928-63A6-FD448D8B97B6}"/>
              </a:ext>
            </a:extLst>
          </p:cNvPr>
          <p:cNvPicPr>
            <a:picLocks noChangeAspect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562455" y="3339886"/>
            <a:ext cx="1193369" cy="1146875"/>
          </a:xfrm>
          <a:prstGeom prst="rect">
            <a:avLst/>
          </a:prstGeom>
        </p:spPr>
      </p:pic>
      <p:pic>
        <p:nvPicPr>
          <p:cNvPr id="84" name="図 83">
            <a:extLst>
              <a:ext uri="{FF2B5EF4-FFF2-40B4-BE49-F238E27FC236}">
                <a16:creationId xmlns:a16="http://schemas.microsoft.com/office/drawing/2014/main" id="{D2983CF1-39D7-01C9-F3CA-7EE51B4883E9}"/>
              </a:ext>
            </a:extLst>
          </p:cNvPr>
          <p:cNvPicPr>
            <a:picLocks noChangeAspect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152599" y="4917997"/>
            <a:ext cx="1247614" cy="1162374"/>
          </a:xfrm>
          <a:prstGeom prst="rect">
            <a:avLst/>
          </a:prstGeom>
        </p:spPr>
      </p:pic>
      <p:pic>
        <p:nvPicPr>
          <p:cNvPr id="85" name="図 84">
            <a:extLst>
              <a:ext uri="{FF2B5EF4-FFF2-40B4-BE49-F238E27FC236}">
                <a16:creationId xmlns:a16="http://schemas.microsoft.com/office/drawing/2014/main" id="{A564FED0-9715-6292-1018-3B037A0D8D8A}"/>
              </a:ext>
            </a:extLst>
          </p:cNvPr>
          <p:cNvPicPr>
            <a:picLocks noChangeAspect="1"/>
          </p:cNvPicPr>
          <p:nvPr/>
        </p:nvPicPr>
        <p:blipFill rotWithShape="1">
          <a:blip r:embed="rId2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43232" y="4847794"/>
            <a:ext cx="1438430" cy="1370396"/>
          </a:xfrm>
          <a:prstGeom prst="rect">
            <a:avLst/>
          </a:prstGeom>
        </p:spPr>
      </p:pic>
      <p:pic>
        <p:nvPicPr>
          <p:cNvPr id="88" name="図 87">
            <a:extLst>
              <a:ext uri="{FF2B5EF4-FFF2-40B4-BE49-F238E27FC236}">
                <a16:creationId xmlns:a16="http://schemas.microsoft.com/office/drawing/2014/main" id="{2A6726C4-1CDE-31D7-9FC6-58418B8E35F5}"/>
              </a:ext>
            </a:extLst>
          </p:cNvPr>
          <p:cNvPicPr>
            <a:picLocks noChangeAspect="1"/>
          </p:cNvPicPr>
          <p:nvPr/>
        </p:nvPicPr>
        <p:blipFill rotWithShape="1">
          <a:blip r:embed="rId2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87519" y="1286356"/>
            <a:ext cx="1410345" cy="1446508"/>
          </a:xfrm>
          <a:prstGeom prst="rect">
            <a:avLst/>
          </a:prstGeom>
        </p:spPr>
      </p:pic>
      <p:pic>
        <p:nvPicPr>
          <p:cNvPr id="90" name="図 89">
            <a:extLst>
              <a:ext uri="{FF2B5EF4-FFF2-40B4-BE49-F238E27FC236}">
                <a16:creationId xmlns:a16="http://schemas.microsoft.com/office/drawing/2014/main" id="{F68F0A32-00A6-1FA8-74FC-832724B29B1A}"/>
              </a:ext>
            </a:extLst>
          </p:cNvPr>
          <p:cNvPicPr>
            <a:picLocks noChangeAspect="1"/>
          </p:cNvPicPr>
          <p:nvPr/>
        </p:nvPicPr>
        <p:blipFill rotWithShape="1">
          <a:blip r:embed="rId2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895279" y="4950917"/>
            <a:ext cx="1472339" cy="1067662"/>
          </a:xfrm>
          <a:prstGeom prst="rect">
            <a:avLst/>
          </a:prstGeom>
        </p:spPr>
      </p:pic>
      <p:pic>
        <p:nvPicPr>
          <p:cNvPr id="91" name="図 90">
            <a:extLst>
              <a:ext uri="{FF2B5EF4-FFF2-40B4-BE49-F238E27FC236}">
                <a16:creationId xmlns:a16="http://schemas.microsoft.com/office/drawing/2014/main" id="{C653C98E-90C4-7B2A-861E-5D477A24D6B9}"/>
              </a:ext>
            </a:extLst>
          </p:cNvPr>
          <p:cNvPicPr>
            <a:picLocks noChangeAspect="1"/>
          </p:cNvPicPr>
          <p:nvPr/>
        </p:nvPicPr>
        <p:blipFill rotWithShape="1">
          <a:blip r:embed="rId3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20222" y="5067651"/>
            <a:ext cx="1084882" cy="1139125"/>
          </a:xfrm>
          <a:prstGeom prst="rect">
            <a:avLst/>
          </a:prstGeom>
        </p:spPr>
      </p:pic>
      <p:pic>
        <p:nvPicPr>
          <p:cNvPr id="93" name="図 92">
            <a:extLst>
              <a:ext uri="{FF2B5EF4-FFF2-40B4-BE49-F238E27FC236}">
                <a16:creationId xmlns:a16="http://schemas.microsoft.com/office/drawing/2014/main" id="{FDE26C27-0CB4-5E9D-C186-E87662A75CEB}"/>
              </a:ext>
            </a:extLst>
          </p:cNvPr>
          <p:cNvPicPr>
            <a:picLocks noChangeAspect="1"/>
          </p:cNvPicPr>
          <p:nvPr/>
        </p:nvPicPr>
        <p:blipFill rotWithShape="1">
          <a:blip r:embed="rId3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38572" y="970728"/>
            <a:ext cx="1639369" cy="1762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6935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6D27EB03-8A9D-BB99-DABA-084CA4CDA3A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649" t="16209" r="7359" b="16571"/>
          <a:stretch/>
        </p:blipFill>
        <p:spPr>
          <a:xfrm>
            <a:off x="-185977" y="-1077500"/>
            <a:ext cx="2758276" cy="2131395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41548ECC-873F-7D70-8244-59A2BE85CF9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70164" y="-790403"/>
            <a:ext cx="2255005" cy="2216258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CD3ACD27-140F-8E86-5503-97F96A88B6D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89698" y="-1053874"/>
            <a:ext cx="2417735" cy="2549471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3A956452-7B0D-F9C7-B2DA-8548D5149C9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16237" y="7051729"/>
            <a:ext cx="1208868" cy="1418095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D80FCF8C-DCE4-B608-A4AE-EB61D58C83E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63851" y="7276454"/>
            <a:ext cx="1131377" cy="1232117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94342DF6-0651-E979-CD7D-B5B6A21F115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57959" y="7020732"/>
            <a:ext cx="1232116" cy="1410346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71D03EBE-1DF2-3667-DD1A-C3767820A639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22548" y="7245459"/>
            <a:ext cx="953147" cy="1162373"/>
          </a:xfrm>
          <a:prstGeom prst="rect">
            <a:avLst/>
          </a:prstGeom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26C7E9D2-663A-CAB1-F17C-63A39BE1E033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310" t="55424" r="5615" b="7965"/>
          <a:stretch/>
        </p:blipFill>
        <p:spPr>
          <a:xfrm>
            <a:off x="5339165" y="7051729"/>
            <a:ext cx="1208869" cy="1162374"/>
          </a:xfrm>
          <a:prstGeom prst="rect">
            <a:avLst/>
          </a:prstGeom>
        </p:spPr>
      </p:pic>
      <p:pic>
        <p:nvPicPr>
          <p:cNvPr id="21" name="図 20">
            <a:extLst>
              <a:ext uri="{FF2B5EF4-FFF2-40B4-BE49-F238E27FC236}">
                <a16:creationId xmlns:a16="http://schemas.microsoft.com/office/drawing/2014/main" id="{1E9D95BF-C7FE-1E04-3C4C-210A2C41C298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10726" y="1263110"/>
            <a:ext cx="1162374" cy="1247615"/>
          </a:xfrm>
          <a:prstGeom prst="rect">
            <a:avLst/>
          </a:prstGeom>
        </p:spPr>
      </p:pic>
      <p:pic>
        <p:nvPicPr>
          <p:cNvPr id="22" name="図 21">
            <a:extLst>
              <a:ext uri="{FF2B5EF4-FFF2-40B4-BE49-F238E27FC236}">
                <a16:creationId xmlns:a16="http://schemas.microsoft.com/office/drawing/2014/main" id="{5687F5E0-0874-CDD6-D9A5-3D1841E44F97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29931" y="1467094"/>
            <a:ext cx="1216617" cy="1340604"/>
          </a:xfrm>
          <a:prstGeom prst="rect">
            <a:avLst/>
          </a:prstGeom>
        </p:spPr>
      </p:pic>
      <p:pic>
        <p:nvPicPr>
          <p:cNvPr id="24" name="図 23">
            <a:extLst>
              <a:ext uri="{FF2B5EF4-FFF2-40B4-BE49-F238E27FC236}">
                <a16:creationId xmlns:a16="http://schemas.microsoft.com/office/drawing/2014/main" id="{DD97282E-9103-367A-EC8A-495FCB0DE7F1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34" t="52252" r="8779" b="5769"/>
          <a:stretch/>
        </p:blipFill>
        <p:spPr>
          <a:xfrm>
            <a:off x="9182746" y="7167966"/>
            <a:ext cx="1193370" cy="1332855"/>
          </a:xfrm>
          <a:prstGeom prst="rect">
            <a:avLst/>
          </a:prstGeom>
        </p:spPr>
      </p:pic>
      <p:pic>
        <p:nvPicPr>
          <p:cNvPr id="26" name="図 25">
            <a:extLst>
              <a:ext uri="{FF2B5EF4-FFF2-40B4-BE49-F238E27FC236}">
                <a16:creationId xmlns:a16="http://schemas.microsoft.com/office/drawing/2014/main" id="{538FFA51-526F-67DE-6B1B-F59D7EF8BBD3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202" t="6036" r="11849" b="59306"/>
          <a:stretch/>
        </p:blipFill>
        <p:spPr>
          <a:xfrm>
            <a:off x="10453606" y="7229959"/>
            <a:ext cx="1046137" cy="1100381"/>
          </a:xfrm>
          <a:prstGeom prst="rect">
            <a:avLst/>
          </a:prstGeom>
        </p:spPr>
      </p:pic>
      <p:pic>
        <p:nvPicPr>
          <p:cNvPr id="27" name="図 26">
            <a:extLst>
              <a:ext uri="{FF2B5EF4-FFF2-40B4-BE49-F238E27FC236}">
                <a16:creationId xmlns:a16="http://schemas.microsoft.com/office/drawing/2014/main" id="{3E24D9DC-1496-F912-D83C-72B518BB5C96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20" t="54505" r="54929" b="7176"/>
          <a:stretch/>
        </p:blipFill>
        <p:spPr>
          <a:xfrm>
            <a:off x="7935133" y="7129221"/>
            <a:ext cx="1239866" cy="1216618"/>
          </a:xfrm>
          <a:prstGeom prst="rect">
            <a:avLst/>
          </a:prstGeom>
        </p:spPr>
      </p:pic>
      <p:pic>
        <p:nvPicPr>
          <p:cNvPr id="32" name="図 31">
            <a:extLst>
              <a:ext uri="{FF2B5EF4-FFF2-40B4-BE49-F238E27FC236}">
                <a16:creationId xmlns:a16="http://schemas.microsoft.com/office/drawing/2014/main" id="{8097D5B6-6E75-6001-9745-453B17A1F18A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658395" y="7320636"/>
            <a:ext cx="1006008" cy="1028700"/>
          </a:xfrm>
          <a:prstGeom prst="rect">
            <a:avLst/>
          </a:prstGeom>
        </p:spPr>
      </p:pic>
      <p:pic>
        <p:nvPicPr>
          <p:cNvPr id="33" name="図 32">
            <a:extLst>
              <a:ext uri="{FF2B5EF4-FFF2-40B4-BE49-F238E27FC236}">
                <a16:creationId xmlns:a16="http://schemas.microsoft.com/office/drawing/2014/main" id="{06A4B30B-BDA8-649E-4AAA-D903ADAFDD5F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42819" y="3130577"/>
            <a:ext cx="1022889" cy="1301696"/>
          </a:xfrm>
          <a:prstGeom prst="rect">
            <a:avLst/>
          </a:prstGeom>
        </p:spPr>
      </p:pic>
      <p:pic>
        <p:nvPicPr>
          <p:cNvPr id="34" name="図 33">
            <a:extLst>
              <a:ext uri="{FF2B5EF4-FFF2-40B4-BE49-F238E27FC236}">
                <a16:creationId xmlns:a16="http://schemas.microsoft.com/office/drawing/2014/main" id="{5D299E88-D009-35B8-A899-082AF6622D38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00655" y="1440810"/>
            <a:ext cx="1084881" cy="1208869"/>
          </a:xfrm>
          <a:prstGeom prst="rect">
            <a:avLst/>
          </a:prstGeom>
        </p:spPr>
      </p:pic>
      <p:pic>
        <p:nvPicPr>
          <p:cNvPr id="39" name="図 38">
            <a:extLst>
              <a:ext uri="{FF2B5EF4-FFF2-40B4-BE49-F238E27FC236}">
                <a16:creationId xmlns:a16="http://schemas.microsoft.com/office/drawing/2014/main" id="{372D5C54-2655-DBB2-9FF9-832C61FE7A95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65469" y="7020730"/>
            <a:ext cx="1270862" cy="1239865"/>
          </a:xfrm>
          <a:prstGeom prst="rect">
            <a:avLst/>
          </a:prstGeom>
        </p:spPr>
      </p:pic>
      <p:pic>
        <p:nvPicPr>
          <p:cNvPr id="41" name="図 40">
            <a:extLst>
              <a:ext uri="{FF2B5EF4-FFF2-40B4-BE49-F238E27FC236}">
                <a16:creationId xmlns:a16="http://schemas.microsoft.com/office/drawing/2014/main" id="{E51A5D09-C6CE-B0EC-CBA1-FF98DE5CBCAE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59437" y="2851688"/>
            <a:ext cx="1278611" cy="1340604"/>
          </a:xfrm>
          <a:prstGeom prst="rect">
            <a:avLst/>
          </a:prstGeom>
        </p:spPr>
      </p:pic>
      <p:pic>
        <p:nvPicPr>
          <p:cNvPr id="42" name="図 41">
            <a:extLst>
              <a:ext uri="{FF2B5EF4-FFF2-40B4-BE49-F238E27FC236}">
                <a16:creationId xmlns:a16="http://schemas.microsoft.com/office/drawing/2014/main" id="{5ADADB18-51DF-DC8E-7A06-359E9A00B1EE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340851" y="1584325"/>
            <a:ext cx="1247614" cy="1201118"/>
          </a:xfrm>
          <a:prstGeom prst="rect">
            <a:avLst/>
          </a:prstGeom>
        </p:spPr>
      </p:pic>
      <p:pic>
        <p:nvPicPr>
          <p:cNvPr id="44" name="図 43">
            <a:extLst>
              <a:ext uri="{FF2B5EF4-FFF2-40B4-BE49-F238E27FC236}">
                <a16:creationId xmlns:a16="http://schemas.microsoft.com/office/drawing/2014/main" id="{07D0D167-B076-2F8A-AA08-24F262F27514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24962" y="1483319"/>
            <a:ext cx="1146876" cy="1340604"/>
          </a:xfrm>
          <a:prstGeom prst="rect">
            <a:avLst/>
          </a:prstGeom>
        </p:spPr>
      </p:pic>
      <p:pic>
        <p:nvPicPr>
          <p:cNvPr id="46" name="図 45">
            <a:extLst>
              <a:ext uri="{FF2B5EF4-FFF2-40B4-BE49-F238E27FC236}">
                <a16:creationId xmlns:a16="http://schemas.microsoft.com/office/drawing/2014/main" id="{9000EFA5-94D5-40FA-361D-13A8CA21D7E4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36688" y="3118657"/>
            <a:ext cx="1146875" cy="1185621"/>
          </a:xfrm>
          <a:prstGeom prst="rect">
            <a:avLst/>
          </a:prstGeom>
        </p:spPr>
      </p:pic>
      <p:pic>
        <p:nvPicPr>
          <p:cNvPr id="51" name="図 50">
            <a:extLst>
              <a:ext uri="{FF2B5EF4-FFF2-40B4-BE49-F238E27FC236}">
                <a16:creationId xmlns:a16="http://schemas.microsoft.com/office/drawing/2014/main" id="{76290340-314B-5C3D-57F3-2D7A3860B775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95880" y="3084879"/>
            <a:ext cx="1146873" cy="1170122"/>
          </a:xfrm>
          <a:prstGeom prst="rect">
            <a:avLst/>
          </a:prstGeom>
        </p:spPr>
      </p:pic>
      <p:pic>
        <p:nvPicPr>
          <p:cNvPr id="52" name="図 51">
            <a:extLst>
              <a:ext uri="{FF2B5EF4-FFF2-40B4-BE49-F238E27FC236}">
                <a16:creationId xmlns:a16="http://schemas.microsoft.com/office/drawing/2014/main" id="{7E818EF0-8B50-B000-0ECB-18A1DDF0ADAD}"/>
              </a:ext>
            </a:extLst>
          </p:cNvPr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804980" y="1513986"/>
            <a:ext cx="1185620" cy="1239866"/>
          </a:xfrm>
          <a:prstGeom prst="rect">
            <a:avLst/>
          </a:prstGeom>
        </p:spPr>
      </p:pic>
      <p:pic>
        <p:nvPicPr>
          <p:cNvPr id="53" name="図 52">
            <a:extLst>
              <a:ext uri="{FF2B5EF4-FFF2-40B4-BE49-F238E27FC236}">
                <a16:creationId xmlns:a16="http://schemas.microsoft.com/office/drawing/2014/main" id="{29AD247F-A5F6-06F5-51E8-76102ABFBB66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6208" y="6729428"/>
            <a:ext cx="1910877" cy="1910877"/>
          </a:xfrm>
          <a:prstGeom prst="rect">
            <a:avLst/>
          </a:prstGeom>
        </p:spPr>
      </p:pic>
      <p:pic>
        <p:nvPicPr>
          <p:cNvPr id="54" name="図 53">
            <a:extLst>
              <a:ext uri="{FF2B5EF4-FFF2-40B4-BE49-F238E27FC236}">
                <a16:creationId xmlns:a16="http://schemas.microsoft.com/office/drawing/2014/main" id="{95871288-E5CD-8E5E-C76B-A26A6A197AFF}"/>
              </a:ext>
            </a:extLst>
          </p:cNvPr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5669" y="2827347"/>
            <a:ext cx="1351429" cy="1492623"/>
          </a:xfrm>
          <a:prstGeom prst="rect">
            <a:avLst/>
          </a:prstGeom>
        </p:spPr>
      </p:pic>
      <p:pic>
        <p:nvPicPr>
          <p:cNvPr id="55" name="図 54">
            <a:extLst>
              <a:ext uri="{FF2B5EF4-FFF2-40B4-BE49-F238E27FC236}">
                <a16:creationId xmlns:a16="http://schemas.microsoft.com/office/drawing/2014/main" id="{AB384964-2FE5-7823-423E-769675F3619C}"/>
              </a:ext>
            </a:extLst>
          </p:cNvPr>
          <p:cNvPicPr>
            <a:picLocks noChangeAspect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41381" y="3115159"/>
            <a:ext cx="1115878" cy="1162373"/>
          </a:xfrm>
          <a:prstGeom prst="rect">
            <a:avLst/>
          </a:prstGeom>
        </p:spPr>
      </p:pic>
      <p:pic>
        <p:nvPicPr>
          <p:cNvPr id="56" name="図 55">
            <a:extLst>
              <a:ext uri="{FF2B5EF4-FFF2-40B4-BE49-F238E27FC236}">
                <a16:creationId xmlns:a16="http://schemas.microsoft.com/office/drawing/2014/main" id="{9A1FABC6-2DB8-FA2E-DD10-8A9E2111973A}"/>
              </a:ext>
            </a:extLst>
          </p:cNvPr>
          <p:cNvPicPr>
            <a:picLocks noChangeAspect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54285" y="2867186"/>
            <a:ext cx="1332854" cy="1232115"/>
          </a:xfrm>
          <a:prstGeom prst="rect">
            <a:avLst/>
          </a:prstGeom>
        </p:spPr>
      </p:pic>
      <p:pic>
        <p:nvPicPr>
          <p:cNvPr id="57" name="図 56">
            <a:extLst>
              <a:ext uri="{FF2B5EF4-FFF2-40B4-BE49-F238E27FC236}">
                <a16:creationId xmlns:a16="http://schemas.microsoft.com/office/drawing/2014/main" id="{456F03D0-0CC2-F782-DAAB-ECD35113EE9F}"/>
              </a:ext>
            </a:extLst>
          </p:cNvPr>
          <p:cNvPicPr>
            <a:picLocks noChangeAspect="1"/>
          </p:cNvPicPr>
          <p:nvPr/>
        </p:nvPicPr>
        <p:blipFill rotWithShape="1">
          <a:blip r:embed="rId2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65711" y="-874756"/>
            <a:ext cx="2158299" cy="2219001"/>
          </a:xfrm>
          <a:prstGeom prst="rect">
            <a:avLst/>
          </a:prstGeom>
        </p:spPr>
      </p:pic>
      <p:pic>
        <p:nvPicPr>
          <p:cNvPr id="58" name="図 57">
            <a:extLst>
              <a:ext uri="{FF2B5EF4-FFF2-40B4-BE49-F238E27FC236}">
                <a16:creationId xmlns:a16="http://schemas.microsoft.com/office/drawing/2014/main" id="{78421C35-689C-1CFE-36A9-7B0BC113D872}"/>
              </a:ext>
            </a:extLst>
          </p:cNvPr>
          <p:cNvPicPr>
            <a:picLocks noChangeAspect="1"/>
          </p:cNvPicPr>
          <p:nvPr/>
        </p:nvPicPr>
        <p:blipFill rotWithShape="1">
          <a:blip r:embed="rId2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505560" y="1480073"/>
            <a:ext cx="1235120" cy="142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6385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>
            <a:extLst>
              <a:ext uri="{FF2B5EF4-FFF2-40B4-BE49-F238E27FC236}">
                <a16:creationId xmlns:a16="http://schemas.microsoft.com/office/drawing/2014/main" id="{B41B7DB1-040C-0F3F-F821-664E5679F3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71" t="67154" r="4406" b="13042"/>
          <a:stretch/>
        </p:blipFill>
        <p:spPr>
          <a:xfrm>
            <a:off x="2975676" y="-333212"/>
            <a:ext cx="2022529" cy="953146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4359572C-3BE0-5520-4B73-06026F6D55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64" t="7153" r="62654" b="55654"/>
          <a:stretch/>
        </p:blipFill>
        <p:spPr>
          <a:xfrm>
            <a:off x="85242" y="-340961"/>
            <a:ext cx="917822" cy="1177872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CE43853D-2BC6-C45E-7FFD-CE84629AE42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954" t="11332" r="4023" b="61297"/>
          <a:stretch/>
        </p:blipFill>
        <p:spPr>
          <a:xfrm>
            <a:off x="1046134" y="-453701"/>
            <a:ext cx="2022530" cy="1317356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5FAEA891-0D4A-06B3-825E-4AA357503E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7172" y="-1067661"/>
            <a:ext cx="2309247" cy="2309247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49488F72-4512-5FE2-E305-7604543E65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5653" y="-805030"/>
            <a:ext cx="1931638" cy="1931638"/>
          </a:xfrm>
          <a:prstGeom prst="rect">
            <a:avLst/>
          </a:prstGeom>
        </p:spPr>
      </p:pic>
      <p:pic>
        <p:nvPicPr>
          <p:cNvPr id="22" name="図 21">
            <a:extLst>
              <a:ext uri="{FF2B5EF4-FFF2-40B4-BE49-F238E27FC236}">
                <a16:creationId xmlns:a16="http://schemas.microsoft.com/office/drawing/2014/main" id="{6D0AA101-B690-9E69-F737-585E41311EC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4838"/>
            <a:ext cx="2513500" cy="2513500"/>
          </a:xfrm>
          <a:prstGeom prst="rect">
            <a:avLst/>
          </a:prstGeom>
        </p:spPr>
      </p:pic>
      <p:pic>
        <p:nvPicPr>
          <p:cNvPr id="24" name="図 23">
            <a:extLst>
              <a:ext uri="{FF2B5EF4-FFF2-40B4-BE49-F238E27FC236}">
                <a16:creationId xmlns:a16="http://schemas.microsoft.com/office/drawing/2014/main" id="{D99E367B-95C5-2560-C20D-1663623FA88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186" y="518703"/>
            <a:ext cx="2427697" cy="2427697"/>
          </a:xfrm>
          <a:prstGeom prst="rect">
            <a:avLst/>
          </a:prstGeom>
        </p:spPr>
      </p:pic>
      <p:pic>
        <p:nvPicPr>
          <p:cNvPr id="26" name="図 25">
            <a:extLst>
              <a:ext uri="{FF2B5EF4-FFF2-40B4-BE49-F238E27FC236}">
                <a16:creationId xmlns:a16="http://schemas.microsoft.com/office/drawing/2014/main" id="{C654E3D8-13F4-6A78-DFDC-EF291751F9D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7754" y="3025275"/>
            <a:ext cx="1775228" cy="1775228"/>
          </a:xfrm>
          <a:prstGeom prst="rect">
            <a:avLst/>
          </a:prstGeom>
        </p:spPr>
      </p:pic>
      <p:pic>
        <p:nvPicPr>
          <p:cNvPr id="28" name="図 27">
            <a:extLst>
              <a:ext uri="{FF2B5EF4-FFF2-40B4-BE49-F238E27FC236}">
                <a16:creationId xmlns:a16="http://schemas.microsoft.com/office/drawing/2014/main" id="{0611E82C-95B4-FBE6-3D29-A29F6DAC63F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8219" y="2951754"/>
            <a:ext cx="3139080" cy="3139080"/>
          </a:xfrm>
          <a:prstGeom prst="rect">
            <a:avLst/>
          </a:prstGeom>
        </p:spPr>
      </p:pic>
      <p:pic>
        <p:nvPicPr>
          <p:cNvPr id="30" name="図 29">
            <a:extLst>
              <a:ext uri="{FF2B5EF4-FFF2-40B4-BE49-F238E27FC236}">
                <a16:creationId xmlns:a16="http://schemas.microsoft.com/office/drawing/2014/main" id="{DA0F16A7-CBEE-F491-9E13-A9145F90AF1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2716" y="3052496"/>
            <a:ext cx="2178184" cy="2178184"/>
          </a:xfrm>
          <a:prstGeom prst="rect">
            <a:avLst/>
          </a:prstGeom>
        </p:spPr>
      </p:pic>
      <p:pic>
        <p:nvPicPr>
          <p:cNvPr id="32" name="図 31">
            <a:extLst>
              <a:ext uri="{FF2B5EF4-FFF2-40B4-BE49-F238E27FC236}">
                <a16:creationId xmlns:a16="http://schemas.microsoft.com/office/drawing/2014/main" id="{6EB0CBC7-9A3C-9979-4C22-3A4DD4B0B49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05258"/>
            <a:ext cx="2681880" cy="2681880"/>
          </a:xfrm>
          <a:prstGeom prst="rect">
            <a:avLst/>
          </a:prstGeom>
        </p:spPr>
      </p:pic>
      <p:pic>
        <p:nvPicPr>
          <p:cNvPr id="34" name="図 33">
            <a:extLst>
              <a:ext uri="{FF2B5EF4-FFF2-40B4-BE49-F238E27FC236}">
                <a16:creationId xmlns:a16="http://schemas.microsoft.com/office/drawing/2014/main" id="{EB2E3326-6CE0-AED8-ECF3-2FE67B15A1D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0314" y="5454731"/>
            <a:ext cx="2503649" cy="2503649"/>
          </a:xfrm>
          <a:prstGeom prst="rect">
            <a:avLst/>
          </a:prstGeom>
        </p:spPr>
      </p:pic>
      <p:pic>
        <p:nvPicPr>
          <p:cNvPr id="36" name="図 35">
            <a:extLst>
              <a:ext uri="{FF2B5EF4-FFF2-40B4-BE49-F238E27FC236}">
                <a16:creationId xmlns:a16="http://schemas.microsoft.com/office/drawing/2014/main" id="{C80D8C1A-0BC4-3277-0CB0-7449B73079A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8263" y="5493476"/>
            <a:ext cx="1999955" cy="1999955"/>
          </a:xfrm>
          <a:prstGeom prst="rect">
            <a:avLst/>
          </a:prstGeom>
        </p:spPr>
      </p:pic>
      <p:pic>
        <p:nvPicPr>
          <p:cNvPr id="40" name="図 39">
            <a:extLst>
              <a:ext uri="{FF2B5EF4-FFF2-40B4-BE49-F238E27FC236}">
                <a16:creationId xmlns:a16="http://schemas.microsoft.com/office/drawing/2014/main" id="{AF46519C-17CD-0BC7-8261-432014491A4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3633" y="3267295"/>
            <a:ext cx="1937287" cy="1937287"/>
          </a:xfrm>
          <a:prstGeom prst="rect">
            <a:avLst/>
          </a:prstGeom>
        </p:spPr>
      </p:pic>
      <p:pic>
        <p:nvPicPr>
          <p:cNvPr id="42" name="図 41">
            <a:extLst>
              <a:ext uri="{FF2B5EF4-FFF2-40B4-BE49-F238E27FC236}">
                <a16:creationId xmlns:a16="http://schemas.microsoft.com/office/drawing/2014/main" id="{175C4BF8-8BE1-F8A4-9C17-C874E9F0C40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5066" y="284125"/>
            <a:ext cx="3139080" cy="3139080"/>
          </a:xfrm>
          <a:prstGeom prst="rect">
            <a:avLst/>
          </a:prstGeom>
        </p:spPr>
      </p:pic>
      <p:pic>
        <p:nvPicPr>
          <p:cNvPr id="46" name="図 45">
            <a:extLst>
              <a:ext uri="{FF2B5EF4-FFF2-40B4-BE49-F238E27FC236}">
                <a16:creationId xmlns:a16="http://schemas.microsoft.com/office/drawing/2014/main" id="{FDDA377B-8421-A3A4-39E3-3319051CE97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4833" y="5047266"/>
            <a:ext cx="2838477" cy="2838477"/>
          </a:xfrm>
          <a:prstGeom prst="rect">
            <a:avLst/>
          </a:prstGeom>
        </p:spPr>
      </p:pic>
      <p:pic>
        <p:nvPicPr>
          <p:cNvPr id="48" name="図 47">
            <a:extLst>
              <a:ext uri="{FF2B5EF4-FFF2-40B4-BE49-F238E27FC236}">
                <a16:creationId xmlns:a16="http://schemas.microsoft.com/office/drawing/2014/main" id="{B813C009-DEA9-4B44-0561-A000B1FA2E8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9237" y="-1149024"/>
            <a:ext cx="1693904" cy="1693904"/>
          </a:xfrm>
          <a:prstGeom prst="rect">
            <a:avLst/>
          </a:prstGeom>
        </p:spPr>
      </p:pic>
      <p:pic>
        <p:nvPicPr>
          <p:cNvPr id="50" name="図 49">
            <a:extLst>
              <a:ext uri="{FF2B5EF4-FFF2-40B4-BE49-F238E27FC236}">
                <a16:creationId xmlns:a16="http://schemas.microsoft.com/office/drawing/2014/main" id="{78183BB7-8952-8F18-76D0-EAAF057B358F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6973" y="2866164"/>
            <a:ext cx="2682229" cy="2682229"/>
          </a:xfrm>
          <a:prstGeom prst="rect">
            <a:avLst/>
          </a:prstGeom>
        </p:spPr>
      </p:pic>
      <p:pic>
        <p:nvPicPr>
          <p:cNvPr id="52" name="図 51">
            <a:extLst>
              <a:ext uri="{FF2B5EF4-FFF2-40B4-BE49-F238E27FC236}">
                <a16:creationId xmlns:a16="http://schemas.microsoft.com/office/drawing/2014/main" id="{E3ACE2D3-E937-1F64-D210-8FB1F6D90B79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2700" y="5687205"/>
            <a:ext cx="2511398" cy="2511398"/>
          </a:xfrm>
          <a:prstGeom prst="rect">
            <a:avLst/>
          </a:prstGeom>
        </p:spPr>
      </p:pic>
      <p:pic>
        <p:nvPicPr>
          <p:cNvPr id="54" name="図 53">
            <a:extLst>
              <a:ext uri="{FF2B5EF4-FFF2-40B4-BE49-F238E27FC236}">
                <a16:creationId xmlns:a16="http://schemas.microsoft.com/office/drawing/2014/main" id="{AF977A75-F2BE-DE77-184A-6F837DEE9A1D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8214" y="5330745"/>
            <a:ext cx="2426158" cy="2426158"/>
          </a:xfrm>
          <a:prstGeom prst="rect">
            <a:avLst/>
          </a:prstGeom>
        </p:spPr>
      </p:pic>
      <p:pic>
        <p:nvPicPr>
          <p:cNvPr id="56" name="図 55">
            <a:extLst>
              <a:ext uri="{FF2B5EF4-FFF2-40B4-BE49-F238E27FC236}">
                <a16:creationId xmlns:a16="http://schemas.microsoft.com/office/drawing/2014/main" id="{F993BFC9-2E5C-565C-6C8F-5F6A83A30815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6159" y="4364018"/>
            <a:ext cx="1510170" cy="1510170"/>
          </a:xfrm>
          <a:prstGeom prst="rect">
            <a:avLst/>
          </a:prstGeom>
        </p:spPr>
      </p:pic>
      <p:pic>
        <p:nvPicPr>
          <p:cNvPr id="58" name="図 57">
            <a:extLst>
              <a:ext uri="{FF2B5EF4-FFF2-40B4-BE49-F238E27FC236}">
                <a16:creationId xmlns:a16="http://schemas.microsoft.com/office/drawing/2014/main" id="{98E5AE7E-FEEC-D1FA-57FD-1928AB95D044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0" t="26698" r="31187" b="20392"/>
          <a:stretch/>
        </p:blipFill>
        <p:spPr>
          <a:xfrm>
            <a:off x="8723096" y="1074085"/>
            <a:ext cx="1937288" cy="1487837"/>
          </a:xfrm>
          <a:prstGeom prst="rect">
            <a:avLst/>
          </a:prstGeom>
        </p:spPr>
      </p:pic>
      <p:pic>
        <p:nvPicPr>
          <p:cNvPr id="60" name="図 59">
            <a:extLst>
              <a:ext uri="{FF2B5EF4-FFF2-40B4-BE49-F238E27FC236}">
                <a16:creationId xmlns:a16="http://schemas.microsoft.com/office/drawing/2014/main" id="{335BCC1B-EBF4-FE11-898C-2429C4AE3441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1826" y="-1402341"/>
            <a:ext cx="2345773" cy="2345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2247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角丸四角形 1">
            <a:extLst>
              <a:ext uri="{FF2B5EF4-FFF2-40B4-BE49-F238E27FC236}">
                <a16:creationId xmlns:a16="http://schemas.microsoft.com/office/drawing/2014/main" id="{5103E412-7210-9A95-F371-3572EB1109B1}"/>
              </a:ext>
            </a:extLst>
          </p:cNvPr>
          <p:cNvSpPr/>
          <p:nvPr/>
        </p:nvSpPr>
        <p:spPr>
          <a:xfrm>
            <a:off x="0" y="-906583"/>
            <a:ext cx="5869354" cy="52363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/>
              <a:t>データサイエンス</a:t>
            </a:r>
            <a:r>
              <a:rPr kumimoji="1" lang="en-US" altLang="ja-JP"/>
              <a:t>100</a:t>
            </a:r>
            <a:r>
              <a:rPr kumimoji="1" lang="ja-JP" altLang="en-US"/>
              <a:t>本ノック＋</a:t>
            </a:r>
            <a:r>
              <a:rPr kumimoji="1" lang="el-GR" altLang="ja-JP"/>
              <a:t>α</a:t>
            </a:r>
            <a:r>
              <a:rPr kumimoji="1" lang="en-US" altLang="ja-JP"/>
              <a:t>  </a:t>
            </a:r>
            <a:r>
              <a:rPr kumimoji="1" lang="ja-JP" altLang="en-US"/>
              <a:t>概要・導入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13C8F9B7-BEF6-BDC3-9CF9-C57BA3E5AE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8356" y="0"/>
            <a:ext cx="1804229" cy="1632941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358CCAE8-22C4-100D-23DD-1156D22A7B5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9" t="19931" r="56597" b="33171"/>
          <a:stretch/>
        </p:blipFill>
        <p:spPr>
          <a:xfrm>
            <a:off x="2383691" y="218830"/>
            <a:ext cx="1016001" cy="1250463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757785D2-3B69-727A-521D-28BD7A969E1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307" t="34880" r="5451" b="28482"/>
          <a:stretch/>
        </p:blipFill>
        <p:spPr>
          <a:xfrm>
            <a:off x="3516923" y="336062"/>
            <a:ext cx="1312985" cy="976923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97A2B9DD-8807-74ED-F96F-C637E2AD8C9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25761" y="1696270"/>
            <a:ext cx="2007032" cy="1960537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42C80899-F6FB-D228-C4E3-3198B270C60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8492" y="1749586"/>
            <a:ext cx="2038027" cy="2162014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631A21FC-C65E-0F22-08E8-EB21B3A77ED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53069" y="1934776"/>
            <a:ext cx="1708653" cy="1764492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23CD8657-867F-7096-75D2-31F881348EF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8142" y="5832762"/>
            <a:ext cx="1701054" cy="1445559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6443DFD6-87AA-A9F5-5568-4AFE1C238CD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84211" y="6033848"/>
            <a:ext cx="1177872" cy="1146874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656E1663-8FAF-7C86-E30D-3E37385820D1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496" t="11083" r="6592" b="14964"/>
          <a:stretch/>
        </p:blipFill>
        <p:spPr>
          <a:xfrm>
            <a:off x="7435281" y="86179"/>
            <a:ext cx="2151541" cy="1852037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01DBA965-91A3-B3E8-F422-4FB5C03FDFC8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00068" y="6052023"/>
            <a:ext cx="1472339" cy="1286360"/>
          </a:xfrm>
          <a:prstGeom prst="rect">
            <a:avLst/>
          </a:prstGeom>
        </p:spPr>
      </p:pic>
      <p:pic>
        <p:nvPicPr>
          <p:cNvPr id="21" name="図 20">
            <a:extLst>
              <a:ext uri="{FF2B5EF4-FFF2-40B4-BE49-F238E27FC236}">
                <a16:creationId xmlns:a16="http://schemas.microsoft.com/office/drawing/2014/main" id="{EA3DB50E-9670-FC70-4EE1-1698896374FF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50724" y="2130853"/>
            <a:ext cx="1680882" cy="1896035"/>
          </a:xfrm>
          <a:prstGeom prst="rect">
            <a:avLst/>
          </a:prstGeom>
        </p:spPr>
      </p:pic>
      <p:pic>
        <p:nvPicPr>
          <p:cNvPr id="22" name="図 21">
            <a:extLst>
              <a:ext uri="{FF2B5EF4-FFF2-40B4-BE49-F238E27FC236}">
                <a16:creationId xmlns:a16="http://schemas.microsoft.com/office/drawing/2014/main" id="{60EFE120-83B7-5F56-5F57-36E3F9DCC882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620032" y="2449395"/>
            <a:ext cx="1294108" cy="1247614"/>
          </a:xfrm>
          <a:prstGeom prst="rect">
            <a:avLst/>
          </a:prstGeom>
        </p:spPr>
      </p:pic>
      <p:pic>
        <p:nvPicPr>
          <p:cNvPr id="23" name="図 22">
            <a:extLst>
              <a:ext uri="{FF2B5EF4-FFF2-40B4-BE49-F238E27FC236}">
                <a16:creationId xmlns:a16="http://schemas.microsoft.com/office/drawing/2014/main" id="{5AA25C0F-3085-B7B0-0F2F-2B70E0A996D1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51669" y="5927238"/>
            <a:ext cx="1416379" cy="1632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0375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960099" y="2154694"/>
            <a:ext cx="1064693" cy="1096593"/>
          </a:xfrm>
          <a:custGeom>
            <a:avLst/>
            <a:gdLst/>
            <a:ahLst/>
            <a:cxnLst/>
            <a:rect l="l" t="t" r="r" b="b"/>
            <a:pathLst>
              <a:path w="686841" h="707420">
                <a:moveTo>
                  <a:pt x="0" y="0"/>
                </a:moveTo>
                <a:lnTo>
                  <a:pt x="686840" y="0"/>
                </a:lnTo>
                <a:lnTo>
                  <a:pt x="686840" y="707420"/>
                </a:lnTo>
                <a:lnTo>
                  <a:pt x="0" y="7074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538388" y="118120"/>
            <a:ext cx="1300141" cy="1303618"/>
          </a:xfrm>
          <a:custGeom>
            <a:avLst/>
            <a:gdLst/>
            <a:ahLst/>
            <a:cxnLst/>
            <a:rect l="l" t="t" r="r" b="b"/>
            <a:pathLst>
              <a:path w="838730" h="840973">
                <a:moveTo>
                  <a:pt x="0" y="0"/>
                </a:moveTo>
                <a:lnTo>
                  <a:pt x="838730" y="0"/>
                </a:lnTo>
                <a:lnTo>
                  <a:pt x="838730" y="840972"/>
                </a:lnTo>
                <a:lnTo>
                  <a:pt x="0" y="8409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7494252" y="128019"/>
            <a:ext cx="767324" cy="873765"/>
          </a:xfrm>
          <a:custGeom>
            <a:avLst/>
            <a:gdLst/>
            <a:ahLst/>
            <a:cxnLst/>
            <a:rect l="l" t="t" r="r" b="b"/>
            <a:pathLst>
              <a:path w="495006" h="563672">
                <a:moveTo>
                  <a:pt x="0" y="0"/>
                </a:moveTo>
                <a:lnTo>
                  <a:pt x="495006" y="0"/>
                </a:lnTo>
                <a:lnTo>
                  <a:pt x="495006" y="563672"/>
                </a:lnTo>
                <a:lnTo>
                  <a:pt x="0" y="56367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4955827" y="236239"/>
            <a:ext cx="1039372" cy="1028034"/>
          </a:xfrm>
          <a:custGeom>
            <a:avLst/>
            <a:gdLst/>
            <a:ahLst/>
            <a:cxnLst/>
            <a:rect l="l" t="t" r="r" b="b"/>
            <a:pathLst>
              <a:path w="670506" h="663192">
                <a:moveTo>
                  <a:pt x="0" y="0"/>
                </a:moveTo>
                <a:lnTo>
                  <a:pt x="670506" y="0"/>
                </a:lnTo>
                <a:lnTo>
                  <a:pt x="670506" y="663192"/>
                </a:lnTo>
                <a:lnTo>
                  <a:pt x="0" y="66319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8499426" y="118120"/>
            <a:ext cx="1037280" cy="1037280"/>
          </a:xfrm>
          <a:custGeom>
            <a:avLst/>
            <a:gdLst/>
            <a:ahLst/>
            <a:cxnLst/>
            <a:rect l="l" t="t" r="r" b="b"/>
            <a:pathLst>
              <a:path w="669157" h="669157">
                <a:moveTo>
                  <a:pt x="0" y="0"/>
                </a:moveTo>
                <a:lnTo>
                  <a:pt x="669157" y="0"/>
                </a:lnTo>
                <a:lnTo>
                  <a:pt x="669157" y="669156"/>
                </a:lnTo>
                <a:lnTo>
                  <a:pt x="0" y="66915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6404975" y="60207"/>
            <a:ext cx="910942" cy="1304734"/>
          </a:xfrm>
          <a:custGeom>
            <a:avLst/>
            <a:gdLst/>
            <a:ahLst/>
            <a:cxnLst/>
            <a:rect l="l" t="t" r="r" b="b"/>
            <a:pathLst>
              <a:path w="587655" h="841693">
                <a:moveTo>
                  <a:pt x="0" y="0"/>
                </a:moveTo>
                <a:lnTo>
                  <a:pt x="587655" y="0"/>
                </a:lnTo>
                <a:lnTo>
                  <a:pt x="587655" y="841693"/>
                </a:lnTo>
                <a:lnTo>
                  <a:pt x="0" y="84169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9541996" y="6521538"/>
            <a:ext cx="1363961" cy="564339"/>
          </a:xfrm>
          <a:custGeom>
            <a:avLst/>
            <a:gdLst/>
            <a:ahLst/>
            <a:cxnLst/>
            <a:rect l="l" t="t" r="r" b="b"/>
            <a:pathLst>
              <a:path w="879901" h="364059">
                <a:moveTo>
                  <a:pt x="0" y="0"/>
                </a:moveTo>
                <a:lnTo>
                  <a:pt x="879902" y="0"/>
                </a:lnTo>
                <a:lnTo>
                  <a:pt x="879902" y="364060"/>
                </a:lnTo>
                <a:lnTo>
                  <a:pt x="0" y="36406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3653878" y="5031329"/>
            <a:ext cx="1306220" cy="1079264"/>
          </a:xfrm>
          <a:custGeom>
            <a:avLst/>
            <a:gdLst/>
            <a:ahLst/>
            <a:cxnLst/>
            <a:rect l="l" t="t" r="r" b="b"/>
            <a:pathLst>
              <a:path w="842652" h="696241">
                <a:moveTo>
                  <a:pt x="0" y="0"/>
                </a:moveTo>
                <a:lnTo>
                  <a:pt x="842652" y="0"/>
                </a:lnTo>
                <a:lnTo>
                  <a:pt x="842652" y="696241"/>
                </a:lnTo>
                <a:lnTo>
                  <a:pt x="0" y="696241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6137027" y="2008038"/>
            <a:ext cx="1285272" cy="1154407"/>
          </a:xfrm>
          <a:custGeom>
            <a:avLst/>
            <a:gdLst/>
            <a:ahLst/>
            <a:cxnLst/>
            <a:rect l="l" t="t" r="r" b="b"/>
            <a:pathLst>
              <a:path w="829138" h="744716">
                <a:moveTo>
                  <a:pt x="0" y="0"/>
                </a:moveTo>
                <a:lnTo>
                  <a:pt x="829137" y="0"/>
                </a:lnTo>
                <a:lnTo>
                  <a:pt x="829137" y="744716"/>
                </a:lnTo>
                <a:lnTo>
                  <a:pt x="0" y="744716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8693357" y="1938217"/>
            <a:ext cx="967791" cy="967791"/>
          </a:xfrm>
          <a:custGeom>
            <a:avLst/>
            <a:gdLst/>
            <a:ahLst/>
            <a:cxnLst/>
            <a:rect l="l" t="t" r="r" b="b"/>
            <a:pathLst>
              <a:path w="624329" h="624329">
                <a:moveTo>
                  <a:pt x="0" y="0"/>
                </a:moveTo>
                <a:lnTo>
                  <a:pt x="624329" y="0"/>
                </a:lnTo>
                <a:lnTo>
                  <a:pt x="624329" y="624329"/>
                </a:lnTo>
                <a:lnTo>
                  <a:pt x="0" y="624329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9749779" y="1896365"/>
            <a:ext cx="1038113" cy="1051495"/>
          </a:xfrm>
          <a:custGeom>
            <a:avLst/>
            <a:gdLst/>
            <a:ahLst/>
            <a:cxnLst/>
            <a:rect l="l" t="t" r="r" b="b"/>
            <a:pathLst>
              <a:path w="669694" h="678327">
                <a:moveTo>
                  <a:pt x="0" y="0"/>
                </a:moveTo>
                <a:lnTo>
                  <a:pt x="669694" y="0"/>
                </a:lnTo>
                <a:lnTo>
                  <a:pt x="669694" y="678327"/>
                </a:lnTo>
                <a:lnTo>
                  <a:pt x="0" y="678327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7692428" y="2029259"/>
            <a:ext cx="956633" cy="961879"/>
          </a:xfrm>
          <a:custGeom>
            <a:avLst/>
            <a:gdLst/>
            <a:ahLst/>
            <a:cxnLst/>
            <a:rect l="l" t="t" r="r" b="b"/>
            <a:pathLst>
              <a:path w="617131" h="620515">
                <a:moveTo>
                  <a:pt x="0" y="0"/>
                </a:moveTo>
                <a:lnTo>
                  <a:pt x="617131" y="0"/>
                </a:lnTo>
                <a:lnTo>
                  <a:pt x="617131" y="620516"/>
                </a:lnTo>
                <a:lnTo>
                  <a:pt x="0" y="620516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3774629" y="2008038"/>
            <a:ext cx="1288650" cy="1255847"/>
          </a:xfrm>
          <a:custGeom>
            <a:avLst/>
            <a:gdLst/>
            <a:ahLst/>
            <a:cxnLst/>
            <a:rect l="l" t="t" r="r" b="b"/>
            <a:pathLst>
              <a:path w="831317" h="810156">
                <a:moveTo>
                  <a:pt x="0" y="0"/>
                </a:moveTo>
                <a:lnTo>
                  <a:pt x="831317" y="0"/>
                </a:lnTo>
                <a:lnTo>
                  <a:pt x="831317" y="810156"/>
                </a:lnTo>
                <a:lnTo>
                  <a:pt x="0" y="810156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9719429" y="5570961"/>
            <a:ext cx="879913" cy="491151"/>
          </a:xfrm>
          <a:custGeom>
            <a:avLst/>
            <a:gdLst/>
            <a:ahLst/>
            <a:cxnLst/>
            <a:rect l="l" t="t" r="r" b="b"/>
            <a:pathLst>
              <a:path w="567638" h="316845">
                <a:moveTo>
                  <a:pt x="0" y="0"/>
                </a:moveTo>
                <a:lnTo>
                  <a:pt x="567638" y="0"/>
                </a:lnTo>
                <a:lnTo>
                  <a:pt x="567638" y="316845"/>
                </a:lnTo>
                <a:lnTo>
                  <a:pt x="0" y="316845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5197550" y="4965758"/>
            <a:ext cx="1322187" cy="1322187"/>
          </a:xfrm>
          <a:custGeom>
            <a:avLst/>
            <a:gdLst/>
            <a:ahLst/>
            <a:cxnLst/>
            <a:rect l="l" t="t" r="r" b="b"/>
            <a:pathLst>
              <a:path w="852952" h="852952">
                <a:moveTo>
                  <a:pt x="0" y="0"/>
                </a:moveTo>
                <a:lnTo>
                  <a:pt x="852952" y="0"/>
                </a:lnTo>
                <a:lnTo>
                  <a:pt x="852952" y="852952"/>
                </a:lnTo>
                <a:lnTo>
                  <a:pt x="0" y="852952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3653878" y="6287945"/>
            <a:ext cx="1237652" cy="1031378"/>
          </a:xfrm>
          <a:custGeom>
            <a:avLst/>
            <a:gdLst/>
            <a:ahLst/>
            <a:cxnLst/>
            <a:rect l="l" t="t" r="r" b="b"/>
            <a:pathLst>
              <a:path w="798418" h="665349">
                <a:moveTo>
                  <a:pt x="0" y="0"/>
                </a:moveTo>
                <a:lnTo>
                  <a:pt x="798418" y="0"/>
                </a:lnTo>
                <a:lnTo>
                  <a:pt x="798418" y="665349"/>
                </a:lnTo>
                <a:lnTo>
                  <a:pt x="0" y="665349"/>
                </a:lnTo>
                <a:lnTo>
                  <a:pt x="0" y="0"/>
                </a:lnTo>
                <a:close/>
              </a:path>
            </a:pathLst>
          </a:custGeom>
          <a:blipFill>
            <a:blip r:embed="rId31"/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9562504" y="4454066"/>
            <a:ext cx="1319586" cy="861330"/>
          </a:xfrm>
          <a:custGeom>
            <a:avLst/>
            <a:gdLst/>
            <a:ahLst/>
            <a:cxnLst/>
            <a:rect l="l" t="t" r="r" b="b"/>
            <a:pathLst>
              <a:path w="851274" h="555650">
                <a:moveTo>
                  <a:pt x="0" y="0"/>
                </a:moveTo>
                <a:lnTo>
                  <a:pt x="851274" y="0"/>
                </a:lnTo>
                <a:lnTo>
                  <a:pt x="851274" y="555649"/>
                </a:lnTo>
                <a:lnTo>
                  <a:pt x="0" y="555649"/>
                </a:lnTo>
                <a:lnTo>
                  <a:pt x="0" y="0"/>
                </a:lnTo>
                <a:close/>
              </a:path>
            </a:pathLst>
          </a:custGeom>
          <a:blipFill>
            <a:blip r:embed="rId32">
              <a:extLs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8412775" y="4464817"/>
            <a:ext cx="977123" cy="975902"/>
          </a:xfrm>
          <a:custGeom>
            <a:avLst/>
            <a:gdLst/>
            <a:ahLst/>
            <a:cxnLst/>
            <a:rect l="l" t="t" r="r" b="b"/>
            <a:pathLst>
              <a:path w="630349" h="629561">
                <a:moveTo>
                  <a:pt x="0" y="0"/>
                </a:moveTo>
                <a:lnTo>
                  <a:pt x="630350" y="0"/>
                </a:lnTo>
                <a:lnTo>
                  <a:pt x="630350" y="629561"/>
                </a:lnTo>
                <a:lnTo>
                  <a:pt x="0" y="629561"/>
                </a:lnTo>
                <a:lnTo>
                  <a:pt x="0" y="0"/>
                </a:lnTo>
                <a:close/>
              </a:path>
            </a:pathLst>
          </a:custGeom>
          <a:blipFill>
            <a:blip r:embed="rId34"/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6545134" y="6560688"/>
            <a:ext cx="1438787" cy="758634"/>
          </a:xfrm>
          <a:custGeom>
            <a:avLst/>
            <a:gdLst/>
            <a:ahLst/>
            <a:cxnLst/>
            <a:rect l="l" t="t" r="r" b="b"/>
            <a:pathLst>
              <a:path w="928172" h="489400">
                <a:moveTo>
                  <a:pt x="0" y="0"/>
                </a:moveTo>
                <a:lnTo>
                  <a:pt x="928172" y="0"/>
                </a:lnTo>
                <a:lnTo>
                  <a:pt x="928172" y="489400"/>
                </a:lnTo>
                <a:lnTo>
                  <a:pt x="0" y="489400"/>
                </a:lnTo>
                <a:lnTo>
                  <a:pt x="0" y="0"/>
                </a:lnTo>
                <a:close/>
              </a:path>
            </a:pathLst>
          </a:custGeom>
          <a:blipFill>
            <a:blip r:embed="rId35">
              <a:extLst>
                <a:ext uri="{96DAC541-7B7A-43D3-8B79-37D633B846F1}">
                  <asvg:svgBlip xmlns:asvg="http://schemas.microsoft.com/office/drawing/2016/SVG/main" r:embed="rId36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6707785" y="4769233"/>
            <a:ext cx="984643" cy="1159559"/>
          </a:xfrm>
          <a:custGeom>
            <a:avLst/>
            <a:gdLst/>
            <a:ahLst/>
            <a:cxnLst/>
            <a:rect l="l" t="t" r="r" b="b"/>
            <a:pathLst>
              <a:path w="635200" h="748040">
                <a:moveTo>
                  <a:pt x="0" y="0"/>
                </a:moveTo>
                <a:lnTo>
                  <a:pt x="635200" y="0"/>
                </a:lnTo>
                <a:lnTo>
                  <a:pt x="635200" y="748040"/>
                </a:lnTo>
                <a:lnTo>
                  <a:pt x="0" y="748040"/>
                </a:lnTo>
                <a:lnTo>
                  <a:pt x="0" y="0"/>
                </a:lnTo>
                <a:close/>
              </a:path>
            </a:pathLst>
          </a:custGeom>
          <a:blipFill>
            <a:blip r:embed="rId37">
              <a:extLst>
                <a:ext uri="{96DAC541-7B7A-43D3-8B79-37D633B846F1}">
                  <asvg:svgBlip xmlns:asvg="http://schemas.microsoft.com/office/drawing/2016/SVG/main" r:embed="rId38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8351786" y="5570961"/>
            <a:ext cx="1131403" cy="1211676"/>
          </a:xfrm>
          <a:custGeom>
            <a:avLst/>
            <a:gdLst/>
            <a:ahLst/>
            <a:cxnLst/>
            <a:rect l="l" t="t" r="r" b="b"/>
            <a:pathLst>
              <a:path w="729876" h="781661">
                <a:moveTo>
                  <a:pt x="0" y="0"/>
                </a:moveTo>
                <a:lnTo>
                  <a:pt x="729876" y="0"/>
                </a:lnTo>
                <a:lnTo>
                  <a:pt x="729876" y="781661"/>
                </a:lnTo>
                <a:lnTo>
                  <a:pt x="0" y="781661"/>
                </a:lnTo>
                <a:lnTo>
                  <a:pt x="0" y="0"/>
                </a:lnTo>
                <a:close/>
              </a:path>
            </a:pathLst>
          </a:custGeom>
          <a:blipFill>
            <a:blip r:embed="rId39"/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5168822" y="6494654"/>
            <a:ext cx="1008448" cy="872767"/>
          </a:xfrm>
          <a:custGeom>
            <a:avLst/>
            <a:gdLst/>
            <a:ahLst/>
            <a:cxnLst/>
            <a:rect l="l" t="t" r="r" b="b"/>
            <a:pathLst>
              <a:path w="650557" h="563028">
                <a:moveTo>
                  <a:pt x="0" y="0"/>
                </a:moveTo>
                <a:lnTo>
                  <a:pt x="650557" y="0"/>
                </a:lnTo>
                <a:lnTo>
                  <a:pt x="650557" y="563028"/>
                </a:lnTo>
                <a:lnTo>
                  <a:pt x="0" y="563028"/>
                </a:lnTo>
                <a:lnTo>
                  <a:pt x="0" y="0"/>
                </a:lnTo>
                <a:close/>
              </a:path>
            </a:pathLst>
          </a:custGeom>
          <a:blipFill>
            <a:blip r:embed="rId40">
              <a:extLst>
                <a:ext uri="{96DAC541-7B7A-43D3-8B79-37D633B846F1}">
                  <asvg:svgBlip xmlns:asvg="http://schemas.microsoft.com/office/drawing/2016/SVG/main" r:embed="rId41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5005709" y="3473897"/>
            <a:ext cx="1111738" cy="1101631"/>
          </a:xfrm>
          <a:custGeom>
            <a:avLst/>
            <a:gdLst/>
            <a:ahLst/>
            <a:cxnLst/>
            <a:rect l="l" t="t" r="r" b="b"/>
            <a:pathLst>
              <a:path w="717190" h="710670">
                <a:moveTo>
                  <a:pt x="0" y="0"/>
                </a:moveTo>
                <a:lnTo>
                  <a:pt x="717191" y="0"/>
                </a:lnTo>
                <a:lnTo>
                  <a:pt x="717191" y="710671"/>
                </a:lnTo>
                <a:lnTo>
                  <a:pt x="0" y="710671"/>
                </a:lnTo>
                <a:lnTo>
                  <a:pt x="0" y="0"/>
                </a:lnTo>
                <a:close/>
              </a:path>
            </a:pathLst>
          </a:custGeom>
          <a:blipFill>
            <a:blip r:embed="rId42">
              <a:extLst>
                <a:ext uri="{96DAC541-7B7A-43D3-8B79-37D633B846F1}">
                  <asvg:svgBlip xmlns:asvg="http://schemas.microsoft.com/office/drawing/2016/SVG/main" r:embed="rId43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3653878" y="3563756"/>
            <a:ext cx="969464" cy="1011775"/>
          </a:xfrm>
          <a:custGeom>
            <a:avLst/>
            <a:gdLst/>
            <a:ahLst/>
            <a:cxnLst/>
            <a:rect l="l" t="t" r="r" b="b"/>
            <a:pathLst>
              <a:path w="625408" h="652703">
                <a:moveTo>
                  <a:pt x="0" y="0"/>
                </a:moveTo>
                <a:lnTo>
                  <a:pt x="625408" y="0"/>
                </a:lnTo>
                <a:lnTo>
                  <a:pt x="625408" y="652703"/>
                </a:lnTo>
                <a:lnTo>
                  <a:pt x="0" y="652703"/>
                </a:lnTo>
                <a:lnTo>
                  <a:pt x="0" y="0"/>
                </a:lnTo>
                <a:close/>
              </a:path>
            </a:pathLst>
          </a:custGeom>
          <a:blipFill>
            <a:blip r:embed="rId44">
              <a:extLst>
                <a:ext uri="{96DAC541-7B7A-43D3-8B79-37D633B846F1}">
                  <asvg:svgBlip xmlns:asvg="http://schemas.microsoft.com/office/drawing/2016/SVG/main" r:embed="rId45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6596398" y="3504585"/>
            <a:ext cx="1439040" cy="960231"/>
          </a:xfrm>
          <a:custGeom>
            <a:avLst/>
            <a:gdLst/>
            <a:ahLst/>
            <a:cxnLst/>
            <a:rect l="l" t="t" r="r" b="b"/>
            <a:pathLst>
              <a:path w="928335" h="619452">
                <a:moveTo>
                  <a:pt x="0" y="0"/>
                </a:moveTo>
                <a:lnTo>
                  <a:pt x="928334" y="0"/>
                </a:lnTo>
                <a:lnTo>
                  <a:pt x="928334" y="619452"/>
                </a:lnTo>
                <a:lnTo>
                  <a:pt x="0" y="619452"/>
                </a:lnTo>
                <a:lnTo>
                  <a:pt x="0" y="0"/>
                </a:lnTo>
                <a:close/>
              </a:path>
            </a:pathLst>
          </a:custGeom>
          <a:blipFill>
            <a:blip r:embed="rId46">
              <a:extLst>
                <a:ext uri="{96DAC541-7B7A-43D3-8B79-37D633B846F1}">
                  <asvg:svgBlip xmlns:asvg="http://schemas.microsoft.com/office/drawing/2016/SVG/main" r:embed="rId47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27"/>
          <p:cNvSpPr/>
          <p:nvPr/>
        </p:nvSpPr>
        <p:spPr>
          <a:xfrm>
            <a:off x="8219502" y="3274375"/>
            <a:ext cx="985965" cy="948320"/>
          </a:xfrm>
          <a:custGeom>
            <a:avLst/>
            <a:gdLst/>
            <a:ahLst/>
            <a:cxnLst/>
            <a:rect l="l" t="t" r="r" b="b"/>
            <a:pathLst>
              <a:path w="636053" h="611768">
                <a:moveTo>
                  <a:pt x="0" y="0"/>
                </a:moveTo>
                <a:lnTo>
                  <a:pt x="636053" y="0"/>
                </a:lnTo>
                <a:lnTo>
                  <a:pt x="636053" y="611767"/>
                </a:lnTo>
                <a:lnTo>
                  <a:pt x="0" y="611767"/>
                </a:lnTo>
                <a:lnTo>
                  <a:pt x="0" y="0"/>
                </a:lnTo>
                <a:close/>
              </a:path>
            </a:pathLst>
          </a:custGeom>
          <a:blipFill>
            <a:blip r:embed="rId48">
              <a:extLst>
                <a:ext uri="{96DAC541-7B7A-43D3-8B79-37D633B846F1}">
                  <asvg:svgBlip xmlns:asvg="http://schemas.microsoft.com/office/drawing/2016/SVG/main" r:embed="rId49"/>
                </a:ext>
              </a:extLst>
            </a:blip>
            <a:stretch>
              <a:fillRect/>
            </a:stretch>
          </a:blipFill>
        </p:spPr>
      </p:sp>
      <p:sp>
        <p:nvSpPr>
          <p:cNvPr id="28" name="Freeform 2">
            <a:extLst>
              <a:ext uri="{FF2B5EF4-FFF2-40B4-BE49-F238E27FC236}">
                <a16:creationId xmlns:a16="http://schemas.microsoft.com/office/drawing/2014/main" id="{99E4BBA6-276C-38B8-B8DB-9231444E0EB0}"/>
              </a:ext>
            </a:extLst>
          </p:cNvPr>
          <p:cNvSpPr/>
          <p:nvPr/>
        </p:nvSpPr>
        <p:spPr>
          <a:xfrm>
            <a:off x="12261955" y="0"/>
            <a:ext cx="1783829" cy="1693019"/>
          </a:xfrm>
          <a:custGeom>
            <a:avLst/>
            <a:gdLst/>
            <a:ahLst/>
            <a:cxnLst/>
            <a:rect l="l" t="t" r="r" b="b"/>
            <a:pathLst>
              <a:path w="664803" h="630959">
                <a:moveTo>
                  <a:pt x="0" y="0"/>
                </a:moveTo>
                <a:lnTo>
                  <a:pt x="664804" y="0"/>
                </a:lnTo>
                <a:lnTo>
                  <a:pt x="664804" y="630959"/>
                </a:lnTo>
                <a:lnTo>
                  <a:pt x="0" y="630959"/>
                </a:lnTo>
                <a:lnTo>
                  <a:pt x="0" y="0"/>
                </a:lnTo>
                <a:close/>
              </a:path>
            </a:pathLst>
          </a:custGeom>
          <a:blipFill>
            <a:blip r:embed="rId50">
              <a:extLst>
                <a:ext uri="{96DAC541-7B7A-43D3-8B79-37D633B846F1}">
                  <asvg:svgBlip xmlns:asvg="http://schemas.microsoft.com/office/drawing/2016/SVG/main" r:embed="rId51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3">
            <a:extLst>
              <a:ext uri="{FF2B5EF4-FFF2-40B4-BE49-F238E27FC236}">
                <a16:creationId xmlns:a16="http://schemas.microsoft.com/office/drawing/2014/main" id="{7495AB79-6C9F-6C7C-EB18-C3350B286CA5}"/>
              </a:ext>
            </a:extLst>
          </p:cNvPr>
          <p:cNvSpPr/>
          <p:nvPr/>
        </p:nvSpPr>
        <p:spPr>
          <a:xfrm>
            <a:off x="12135204" y="4167116"/>
            <a:ext cx="1903899" cy="1903899"/>
          </a:xfrm>
          <a:custGeom>
            <a:avLst/>
            <a:gdLst/>
            <a:ahLst/>
            <a:cxnLst/>
            <a:rect l="l" t="t" r="r" b="b"/>
            <a:pathLst>
              <a:path w="994893" h="994893">
                <a:moveTo>
                  <a:pt x="0" y="0"/>
                </a:moveTo>
                <a:lnTo>
                  <a:pt x="994893" y="0"/>
                </a:lnTo>
                <a:lnTo>
                  <a:pt x="994893" y="994894"/>
                </a:lnTo>
                <a:lnTo>
                  <a:pt x="0" y="994894"/>
                </a:lnTo>
                <a:lnTo>
                  <a:pt x="0" y="0"/>
                </a:lnTo>
                <a:close/>
              </a:path>
            </a:pathLst>
          </a:custGeom>
          <a:blipFill>
            <a:blip r:embed="rId52">
              <a:extLst>
                <a:ext uri="{96DAC541-7B7A-43D3-8B79-37D633B846F1}">
                  <asvg:svgBlip xmlns:asvg="http://schemas.microsoft.com/office/drawing/2016/SVG/main" r:embed="rId53"/>
                </a:ext>
              </a:extLst>
            </a:blip>
            <a:stretch>
              <a:fillRect/>
            </a:stretch>
          </a:blipFill>
        </p:spPr>
      </p:sp>
      <p:sp>
        <p:nvSpPr>
          <p:cNvPr id="30" name="Freeform 4">
            <a:extLst>
              <a:ext uri="{FF2B5EF4-FFF2-40B4-BE49-F238E27FC236}">
                <a16:creationId xmlns:a16="http://schemas.microsoft.com/office/drawing/2014/main" id="{15881C34-C025-8F4F-158A-741705FDD52D}"/>
              </a:ext>
            </a:extLst>
          </p:cNvPr>
          <p:cNvSpPr/>
          <p:nvPr/>
        </p:nvSpPr>
        <p:spPr>
          <a:xfrm>
            <a:off x="12014733" y="2168513"/>
            <a:ext cx="1611325" cy="1611325"/>
          </a:xfrm>
          <a:custGeom>
            <a:avLst/>
            <a:gdLst/>
            <a:ahLst/>
            <a:cxnLst/>
            <a:rect l="l" t="t" r="r" b="b"/>
            <a:pathLst>
              <a:path w="680614" h="680614">
                <a:moveTo>
                  <a:pt x="0" y="0"/>
                </a:moveTo>
                <a:lnTo>
                  <a:pt x="680614" y="0"/>
                </a:lnTo>
                <a:lnTo>
                  <a:pt x="680614" y="680614"/>
                </a:lnTo>
                <a:lnTo>
                  <a:pt x="0" y="680614"/>
                </a:lnTo>
                <a:lnTo>
                  <a:pt x="0" y="0"/>
                </a:lnTo>
                <a:close/>
              </a:path>
            </a:pathLst>
          </a:custGeom>
          <a:blipFill>
            <a:blip r:embed="rId54">
              <a:extLst>
                <a:ext uri="{96DAC541-7B7A-43D3-8B79-37D633B846F1}">
                  <asvg:svgBlip xmlns:asvg="http://schemas.microsoft.com/office/drawing/2016/SVG/main" r:embed="rId5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>
            <a:off x="3738430" y="1988027"/>
            <a:ext cx="1663724" cy="1160265"/>
          </a:xfrm>
          <a:custGeom>
            <a:avLst/>
            <a:gdLst/>
            <a:ahLst/>
            <a:cxnLst/>
            <a:rect l="l" t="t" r="r" b="b"/>
            <a:pathLst>
              <a:path w="1073280" h="748495">
                <a:moveTo>
                  <a:pt x="0" y="0"/>
                </a:moveTo>
                <a:lnTo>
                  <a:pt x="1073280" y="0"/>
                </a:lnTo>
                <a:lnTo>
                  <a:pt x="1073280" y="748495"/>
                </a:lnTo>
                <a:lnTo>
                  <a:pt x="0" y="7484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5861204" y="1938330"/>
            <a:ext cx="961223" cy="1279499"/>
          </a:xfrm>
          <a:custGeom>
            <a:avLst/>
            <a:gdLst/>
            <a:ahLst/>
            <a:cxnLst/>
            <a:rect l="l" t="t" r="r" b="b"/>
            <a:pathLst>
              <a:path w="620092" h="825414">
                <a:moveTo>
                  <a:pt x="0" y="0"/>
                </a:moveTo>
                <a:lnTo>
                  <a:pt x="620092" y="0"/>
                </a:lnTo>
                <a:lnTo>
                  <a:pt x="620092" y="825414"/>
                </a:lnTo>
                <a:lnTo>
                  <a:pt x="0" y="8254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7200107" y="2073066"/>
            <a:ext cx="1369653" cy="1109419"/>
          </a:xfrm>
          <a:custGeom>
            <a:avLst/>
            <a:gdLst/>
            <a:ahLst/>
            <a:cxnLst/>
            <a:rect l="l" t="t" r="r" b="b"/>
            <a:pathLst>
              <a:path w="883573" h="715694">
                <a:moveTo>
                  <a:pt x="0" y="0"/>
                </a:moveTo>
                <a:lnTo>
                  <a:pt x="883573" y="0"/>
                </a:lnTo>
                <a:lnTo>
                  <a:pt x="883573" y="715694"/>
                </a:lnTo>
                <a:lnTo>
                  <a:pt x="0" y="71569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8808520" y="1854089"/>
            <a:ext cx="809821" cy="914583"/>
          </a:xfrm>
          <a:custGeom>
            <a:avLst/>
            <a:gdLst/>
            <a:ahLst/>
            <a:cxnLst/>
            <a:rect l="l" t="t" r="r" b="b"/>
            <a:pathLst>
              <a:path w="522421" h="590004">
                <a:moveTo>
                  <a:pt x="0" y="0"/>
                </a:moveTo>
                <a:lnTo>
                  <a:pt x="522421" y="0"/>
                </a:lnTo>
                <a:lnTo>
                  <a:pt x="522421" y="590003"/>
                </a:lnTo>
                <a:lnTo>
                  <a:pt x="0" y="59000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3656509" y="3425478"/>
            <a:ext cx="1545853" cy="1356486"/>
          </a:xfrm>
          <a:custGeom>
            <a:avLst/>
            <a:gdLst/>
            <a:ahLst/>
            <a:cxnLst/>
            <a:rect l="l" t="t" r="r" b="b"/>
            <a:pathLst>
              <a:path w="997241" h="875079">
                <a:moveTo>
                  <a:pt x="0" y="0"/>
                </a:moveTo>
                <a:lnTo>
                  <a:pt x="997241" y="0"/>
                </a:lnTo>
                <a:lnTo>
                  <a:pt x="997241" y="875079"/>
                </a:lnTo>
                <a:lnTo>
                  <a:pt x="0" y="87507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5664547" y="3543598"/>
            <a:ext cx="1511935" cy="1025366"/>
          </a:xfrm>
          <a:custGeom>
            <a:avLst/>
            <a:gdLst/>
            <a:ahLst/>
            <a:cxnLst/>
            <a:rect l="l" t="t" r="r" b="b"/>
            <a:pathLst>
              <a:path w="975360" h="661471">
                <a:moveTo>
                  <a:pt x="0" y="0"/>
                </a:moveTo>
                <a:lnTo>
                  <a:pt x="975360" y="0"/>
                </a:lnTo>
                <a:lnTo>
                  <a:pt x="975360" y="661471"/>
                </a:lnTo>
                <a:lnTo>
                  <a:pt x="0" y="66147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 sz="3215"/>
          </a:p>
        </p:txBody>
      </p:sp>
      <p:sp>
        <p:nvSpPr>
          <p:cNvPr id="11" name="Freeform 11"/>
          <p:cNvSpPr/>
          <p:nvPr/>
        </p:nvSpPr>
        <p:spPr>
          <a:xfrm>
            <a:off x="7825042" y="3148291"/>
            <a:ext cx="731953" cy="1687500"/>
          </a:xfrm>
          <a:custGeom>
            <a:avLst/>
            <a:gdLst/>
            <a:ahLst/>
            <a:cxnLst/>
            <a:rect l="l" t="t" r="r" b="b"/>
            <a:pathLst>
              <a:path w="472188" h="1088618">
                <a:moveTo>
                  <a:pt x="0" y="0"/>
                </a:moveTo>
                <a:lnTo>
                  <a:pt x="472188" y="0"/>
                </a:lnTo>
                <a:lnTo>
                  <a:pt x="472188" y="1088618"/>
                </a:lnTo>
                <a:lnTo>
                  <a:pt x="0" y="1088618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9027474" y="3036612"/>
            <a:ext cx="1511935" cy="461827"/>
          </a:xfrm>
          <a:custGeom>
            <a:avLst/>
            <a:gdLst/>
            <a:ahLst/>
            <a:cxnLst/>
            <a:rect l="l" t="t" r="r" b="b"/>
            <a:pathLst>
              <a:path w="975360" h="297928">
                <a:moveTo>
                  <a:pt x="0" y="0"/>
                </a:moveTo>
                <a:lnTo>
                  <a:pt x="975360" y="0"/>
                </a:lnTo>
                <a:lnTo>
                  <a:pt x="975360" y="297928"/>
                </a:lnTo>
                <a:lnTo>
                  <a:pt x="0" y="29792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9177126" y="3845581"/>
            <a:ext cx="1438839" cy="1080438"/>
          </a:xfrm>
          <a:custGeom>
            <a:avLst/>
            <a:gdLst/>
            <a:ahLst/>
            <a:cxnLst/>
            <a:rect l="l" t="t" r="r" b="b"/>
            <a:pathLst>
              <a:path w="928205" h="696998">
                <a:moveTo>
                  <a:pt x="0" y="0"/>
                </a:moveTo>
                <a:lnTo>
                  <a:pt x="928206" y="0"/>
                </a:lnTo>
                <a:lnTo>
                  <a:pt x="928206" y="696998"/>
                </a:lnTo>
                <a:lnTo>
                  <a:pt x="0" y="696998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3774628" y="5079156"/>
            <a:ext cx="1003474" cy="1061365"/>
          </a:xfrm>
          <a:custGeom>
            <a:avLst/>
            <a:gdLst/>
            <a:ahLst/>
            <a:cxnLst/>
            <a:rect l="l" t="t" r="r" b="b"/>
            <a:pathLst>
              <a:path w="647348" h="684694">
                <a:moveTo>
                  <a:pt x="0" y="0"/>
                </a:moveTo>
                <a:lnTo>
                  <a:pt x="647348" y="0"/>
                </a:lnTo>
                <a:lnTo>
                  <a:pt x="647348" y="684694"/>
                </a:lnTo>
                <a:lnTo>
                  <a:pt x="0" y="684694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4955827" y="4655276"/>
            <a:ext cx="1396407" cy="1320240"/>
          </a:xfrm>
          <a:custGeom>
            <a:avLst/>
            <a:gdLst/>
            <a:ahLst/>
            <a:cxnLst/>
            <a:rect l="l" t="t" r="r" b="b"/>
            <a:pathLst>
              <a:path w="900832" h="851696">
                <a:moveTo>
                  <a:pt x="0" y="0"/>
                </a:moveTo>
                <a:lnTo>
                  <a:pt x="900832" y="0"/>
                </a:lnTo>
                <a:lnTo>
                  <a:pt x="900832" y="851696"/>
                </a:lnTo>
                <a:lnTo>
                  <a:pt x="0" y="851696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6567770" y="5456701"/>
            <a:ext cx="2311984" cy="380132"/>
          </a:xfrm>
          <a:custGeom>
            <a:avLst/>
            <a:gdLst/>
            <a:ahLst/>
            <a:cxnLst/>
            <a:rect l="l" t="t" r="r" b="b"/>
            <a:pathLst>
              <a:path w="1491477" h="245226">
                <a:moveTo>
                  <a:pt x="0" y="0"/>
                </a:moveTo>
                <a:lnTo>
                  <a:pt x="1491477" y="0"/>
                </a:lnTo>
                <a:lnTo>
                  <a:pt x="1491477" y="245226"/>
                </a:lnTo>
                <a:lnTo>
                  <a:pt x="0" y="245226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6456745" y="5987384"/>
            <a:ext cx="1496339" cy="263900"/>
          </a:xfrm>
          <a:custGeom>
            <a:avLst/>
            <a:gdLst/>
            <a:ahLst/>
            <a:cxnLst/>
            <a:rect l="l" t="t" r="r" b="b"/>
            <a:pathLst>
              <a:path w="965299" h="170244">
                <a:moveTo>
                  <a:pt x="0" y="0"/>
                </a:moveTo>
                <a:lnTo>
                  <a:pt x="965299" y="0"/>
                </a:lnTo>
                <a:lnTo>
                  <a:pt x="965299" y="170244"/>
                </a:lnTo>
                <a:lnTo>
                  <a:pt x="0" y="170244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6567769" y="6502289"/>
            <a:ext cx="1989226" cy="365918"/>
          </a:xfrm>
          <a:custGeom>
            <a:avLst/>
            <a:gdLst/>
            <a:ahLst/>
            <a:cxnLst/>
            <a:rect l="l" t="t" r="r" b="b"/>
            <a:pathLst>
              <a:path w="1283264" h="236056">
                <a:moveTo>
                  <a:pt x="0" y="0"/>
                </a:moveTo>
                <a:lnTo>
                  <a:pt x="1283264" y="0"/>
                </a:lnTo>
                <a:lnTo>
                  <a:pt x="1283264" y="236056"/>
                </a:lnTo>
                <a:lnTo>
                  <a:pt x="0" y="236056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9027474" y="5257969"/>
            <a:ext cx="1196502" cy="1150818"/>
          </a:xfrm>
          <a:custGeom>
            <a:avLst/>
            <a:gdLst/>
            <a:ahLst/>
            <a:cxnLst/>
            <a:rect l="l" t="t" r="r" b="b"/>
            <a:pathLst>
              <a:path w="771872" h="742401">
                <a:moveTo>
                  <a:pt x="0" y="0"/>
                </a:moveTo>
                <a:lnTo>
                  <a:pt x="771872" y="0"/>
                </a:lnTo>
                <a:lnTo>
                  <a:pt x="771872" y="742401"/>
                </a:lnTo>
                <a:lnTo>
                  <a:pt x="0" y="742401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8809264" y="6502289"/>
            <a:ext cx="974178" cy="999623"/>
          </a:xfrm>
          <a:custGeom>
            <a:avLst/>
            <a:gdLst/>
            <a:ahLst/>
            <a:cxnLst/>
            <a:rect l="l" t="t" r="r" b="b"/>
            <a:pathLst>
              <a:path w="628449" h="644864">
                <a:moveTo>
                  <a:pt x="0" y="0"/>
                </a:moveTo>
                <a:lnTo>
                  <a:pt x="628449" y="0"/>
                </a:lnTo>
                <a:lnTo>
                  <a:pt x="628449" y="644864"/>
                </a:lnTo>
                <a:lnTo>
                  <a:pt x="0" y="644864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6652938" y="4978890"/>
            <a:ext cx="2038362" cy="348375"/>
          </a:xfrm>
          <a:custGeom>
            <a:avLst/>
            <a:gdLst/>
            <a:ahLst/>
            <a:cxnLst/>
            <a:rect l="l" t="t" r="r" b="b"/>
            <a:pathLst>
              <a:path w="1314962" h="224739">
                <a:moveTo>
                  <a:pt x="0" y="0"/>
                </a:moveTo>
                <a:lnTo>
                  <a:pt x="1314962" y="0"/>
                </a:lnTo>
                <a:lnTo>
                  <a:pt x="1314962" y="224739"/>
                </a:lnTo>
                <a:lnTo>
                  <a:pt x="0" y="224739"/>
                </a:lnTo>
                <a:lnTo>
                  <a:pt x="0" y="0"/>
                </a:lnTo>
                <a:close/>
              </a:path>
            </a:pathLst>
          </a:custGeom>
          <a:blipFill>
            <a:blip r:embed="rId31">
              <a:extLs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a:blipFill>
        </p:spPr>
      </p:sp>
      <p:pic>
        <p:nvPicPr>
          <p:cNvPr id="2" name="グラフィックス 1" descr="本">
            <a:extLst>
              <a:ext uri="{FF2B5EF4-FFF2-40B4-BE49-F238E27FC236}">
                <a16:creationId xmlns:a16="http://schemas.microsoft.com/office/drawing/2014/main" id="{6943325E-2C08-92C4-C511-FAF48AF8CF96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10727566" y="1720456"/>
            <a:ext cx="1968501" cy="1968501"/>
          </a:xfrm>
          <a:prstGeom prst="rect">
            <a:avLst/>
          </a:prstGeom>
        </p:spPr>
      </p:pic>
      <p:pic>
        <p:nvPicPr>
          <p:cNvPr id="3" name="グラフィックス 2">
            <a:extLst>
              <a:ext uri="{FF2B5EF4-FFF2-40B4-BE49-F238E27FC236}">
                <a16:creationId xmlns:a16="http://schemas.microsoft.com/office/drawing/2014/main" id="{8330314B-69F4-289E-843C-E9DA39A3B5C4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11040928" y="3637996"/>
            <a:ext cx="1226416" cy="122641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653878" y="237048"/>
            <a:ext cx="3158657" cy="2104455"/>
          </a:xfrm>
          <a:custGeom>
            <a:avLst/>
            <a:gdLst/>
            <a:ahLst/>
            <a:cxnLst/>
            <a:rect l="l" t="t" r="r" b="b"/>
            <a:pathLst>
              <a:path w="2037672" h="1357599">
                <a:moveTo>
                  <a:pt x="0" y="0"/>
                </a:moveTo>
                <a:lnTo>
                  <a:pt x="2037672" y="0"/>
                </a:lnTo>
                <a:lnTo>
                  <a:pt x="2037672" y="1357599"/>
                </a:lnTo>
                <a:lnTo>
                  <a:pt x="0" y="13575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7081986" y="236239"/>
            <a:ext cx="3001483" cy="2003491"/>
          </a:xfrm>
          <a:custGeom>
            <a:avLst/>
            <a:gdLst/>
            <a:ahLst/>
            <a:cxnLst/>
            <a:rect l="l" t="t" r="r" b="b"/>
            <a:pathLst>
              <a:path w="1936278" h="1292466">
                <a:moveTo>
                  <a:pt x="0" y="0"/>
                </a:moveTo>
                <a:lnTo>
                  <a:pt x="1936278" y="0"/>
                </a:lnTo>
                <a:lnTo>
                  <a:pt x="1936278" y="1292466"/>
                </a:lnTo>
                <a:lnTo>
                  <a:pt x="0" y="12924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3681407" y="2540224"/>
            <a:ext cx="3131128" cy="2074372"/>
          </a:xfrm>
          <a:custGeom>
            <a:avLst/>
            <a:gdLst/>
            <a:ahLst/>
            <a:cxnLst/>
            <a:rect l="l" t="t" r="r" b="b"/>
            <a:pathLst>
              <a:path w="2019913" h="1338192">
                <a:moveTo>
                  <a:pt x="0" y="0"/>
                </a:moveTo>
                <a:lnTo>
                  <a:pt x="2019913" y="0"/>
                </a:lnTo>
                <a:lnTo>
                  <a:pt x="2019913" y="1338192"/>
                </a:lnTo>
                <a:lnTo>
                  <a:pt x="0" y="13381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7323515" y="2341503"/>
            <a:ext cx="2900461" cy="1932431"/>
          </a:xfrm>
          <a:custGeom>
            <a:avLst/>
            <a:gdLst/>
            <a:ahLst/>
            <a:cxnLst/>
            <a:rect l="l" t="t" r="r" b="b"/>
            <a:pathLst>
              <a:path w="1871108" h="1246625">
                <a:moveTo>
                  <a:pt x="0" y="0"/>
                </a:moveTo>
                <a:lnTo>
                  <a:pt x="1871108" y="0"/>
                </a:lnTo>
                <a:lnTo>
                  <a:pt x="1871108" y="1246626"/>
                </a:lnTo>
                <a:lnTo>
                  <a:pt x="0" y="124662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3681407" y="4806541"/>
            <a:ext cx="2152934" cy="1426318"/>
          </a:xfrm>
          <a:custGeom>
            <a:avLst/>
            <a:gdLst/>
            <a:ahLst/>
            <a:cxnLst/>
            <a:rect l="l" t="t" r="r" b="b"/>
            <a:pathLst>
              <a:path w="1388873" h="920128">
                <a:moveTo>
                  <a:pt x="0" y="0"/>
                </a:moveTo>
                <a:lnTo>
                  <a:pt x="1388872" y="0"/>
                </a:lnTo>
                <a:lnTo>
                  <a:pt x="1388872" y="920128"/>
                </a:lnTo>
                <a:lnTo>
                  <a:pt x="0" y="92012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6931360" y="4377290"/>
            <a:ext cx="2227701" cy="1484206"/>
          </a:xfrm>
          <a:custGeom>
            <a:avLst/>
            <a:gdLst/>
            <a:ahLst/>
            <a:cxnLst/>
            <a:rect l="l" t="t" r="r" b="b"/>
            <a:pathLst>
              <a:path w="1437106" h="957472">
                <a:moveTo>
                  <a:pt x="0" y="0"/>
                </a:moveTo>
                <a:lnTo>
                  <a:pt x="1437107" y="0"/>
                </a:lnTo>
                <a:lnTo>
                  <a:pt x="1437107" y="957472"/>
                </a:lnTo>
                <a:lnTo>
                  <a:pt x="0" y="95747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8400762" y="5861496"/>
            <a:ext cx="2402604" cy="1591726"/>
          </a:xfrm>
          <a:custGeom>
            <a:avLst/>
            <a:gdLst/>
            <a:ahLst/>
            <a:cxnLst/>
            <a:rect l="l" t="t" r="r" b="b"/>
            <a:pathLst>
              <a:path w="1549937" h="1026834">
                <a:moveTo>
                  <a:pt x="0" y="0"/>
                </a:moveTo>
                <a:lnTo>
                  <a:pt x="1549937" y="0"/>
                </a:lnTo>
                <a:lnTo>
                  <a:pt x="1549937" y="1026833"/>
                </a:lnTo>
                <a:lnTo>
                  <a:pt x="0" y="102683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グラフィックス 2">
            <a:extLst>
              <a:ext uri="{FF2B5EF4-FFF2-40B4-BE49-F238E27FC236}">
                <a16:creationId xmlns:a16="http://schemas.microsoft.com/office/drawing/2014/main" id="{6543396F-CBB5-5F8A-2427-A51D3CBE12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6718" y="-354649"/>
            <a:ext cx="3188403" cy="3188403"/>
          </a:xfrm>
          <a:prstGeom prst="rect">
            <a:avLst/>
          </a:prstGeom>
        </p:spPr>
      </p:pic>
      <p:sp>
        <p:nvSpPr>
          <p:cNvPr id="4" name="角丸四角形 3">
            <a:extLst>
              <a:ext uri="{FF2B5EF4-FFF2-40B4-BE49-F238E27FC236}">
                <a16:creationId xmlns:a16="http://schemas.microsoft.com/office/drawing/2014/main" id="{EEC6C938-D62D-E71D-D98B-D34604962821}"/>
              </a:ext>
            </a:extLst>
          </p:cNvPr>
          <p:cNvSpPr/>
          <p:nvPr/>
        </p:nvSpPr>
        <p:spPr>
          <a:xfrm>
            <a:off x="0" y="-1879091"/>
            <a:ext cx="4437088" cy="1079292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4000"/>
              <a:t>ManyPixels</a:t>
            </a:r>
            <a:endParaRPr kumimoji="1" lang="ja-JP" altLang="en-US" sz="4000"/>
          </a:p>
        </p:txBody>
      </p:sp>
      <p:pic>
        <p:nvPicPr>
          <p:cNvPr id="6" name="グラフィックス 5">
            <a:extLst>
              <a:ext uri="{FF2B5EF4-FFF2-40B4-BE49-F238E27FC236}">
                <a16:creationId xmlns:a16="http://schemas.microsoft.com/office/drawing/2014/main" id="{9285824D-CB5F-1D95-7012-0D93089FD0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16876" y="2590006"/>
            <a:ext cx="2382838" cy="2382838"/>
          </a:xfrm>
          <a:prstGeom prst="rect">
            <a:avLst/>
          </a:prstGeom>
        </p:spPr>
      </p:pic>
      <p:pic>
        <p:nvPicPr>
          <p:cNvPr id="10" name="グラフィックス 9">
            <a:extLst>
              <a:ext uri="{FF2B5EF4-FFF2-40B4-BE49-F238E27FC236}">
                <a16:creationId xmlns:a16="http://schemas.microsoft.com/office/drawing/2014/main" id="{B9CE811F-3BC0-17A0-DBA2-9ED23DCA5B7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74475" y="-426021"/>
            <a:ext cx="3004331" cy="3004331"/>
          </a:xfrm>
          <a:prstGeom prst="rect">
            <a:avLst/>
          </a:prstGeom>
        </p:spPr>
      </p:pic>
      <p:pic>
        <p:nvPicPr>
          <p:cNvPr id="12" name="グラフィックス 11">
            <a:extLst>
              <a:ext uri="{FF2B5EF4-FFF2-40B4-BE49-F238E27FC236}">
                <a16:creationId xmlns:a16="http://schemas.microsoft.com/office/drawing/2014/main" id="{6CA1ED20-ABDC-0166-E40B-66812D988FC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0" y="4576503"/>
            <a:ext cx="3367166" cy="3367166"/>
          </a:xfrm>
          <a:prstGeom prst="rect">
            <a:avLst/>
          </a:prstGeom>
        </p:spPr>
      </p:pic>
      <p:pic>
        <p:nvPicPr>
          <p:cNvPr id="14" name="グラフィックス 13">
            <a:extLst>
              <a:ext uri="{FF2B5EF4-FFF2-40B4-BE49-F238E27FC236}">
                <a16:creationId xmlns:a16="http://schemas.microsoft.com/office/drawing/2014/main" id="{D6BAB638-5248-3A39-B2EC-9B1A84E99C8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952229" y="4466144"/>
            <a:ext cx="2948561" cy="2948561"/>
          </a:xfrm>
          <a:prstGeom prst="rect">
            <a:avLst/>
          </a:prstGeom>
        </p:spPr>
      </p:pic>
      <p:pic>
        <p:nvPicPr>
          <p:cNvPr id="16" name="グラフィックス 15">
            <a:extLst>
              <a:ext uri="{FF2B5EF4-FFF2-40B4-BE49-F238E27FC236}">
                <a16:creationId xmlns:a16="http://schemas.microsoft.com/office/drawing/2014/main" id="{45F19F7C-FA5A-FF4F-8364-90F8F6AF5AF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097033" y="4081826"/>
            <a:ext cx="4207734" cy="4207734"/>
          </a:xfrm>
          <a:prstGeom prst="rect">
            <a:avLst/>
          </a:prstGeom>
        </p:spPr>
      </p:pic>
      <p:pic>
        <p:nvPicPr>
          <p:cNvPr id="18" name="図 17">
            <a:extLst>
              <a:ext uri="{FF2B5EF4-FFF2-40B4-BE49-F238E27FC236}">
                <a16:creationId xmlns:a16="http://schemas.microsoft.com/office/drawing/2014/main" id="{750D6BF0-EC4C-AC3F-85C7-6EA0C702A94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8578" y="159348"/>
            <a:ext cx="4271593" cy="2849954"/>
          </a:xfrm>
          <a:prstGeom prst="rect">
            <a:avLst/>
          </a:prstGeom>
        </p:spPr>
      </p:pic>
      <p:pic>
        <p:nvPicPr>
          <p:cNvPr id="20" name="グラフィックス 19">
            <a:extLst>
              <a:ext uri="{FF2B5EF4-FFF2-40B4-BE49-F238E27FC236}">
                <a16:creationId xmlns:a16="http://schemas.microsoft.com/office/drawing/2014/main" id="{4C1EBAE0-94F7-BC30-B4A3-F5B46824886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945086" y="1983203"/>
            <a:ext cx="3215872" cy="3215872"/>
          </a:xfrm>
          <a:prstGeom prst="rect">
            <a:avLst/>
          </a:prstGeom>
        </p:spPr>
      </p:pic>
      <p:pic>
        <p:nvPicPr>
          <p:cNvPr id="24" name="グラフィックス 23">
            <a:extLst>
              <a:ext uri="{FF2B5EF4-FFF2-40B4-BE49-F238E27FC236}">
                <a16:creationId xmlns:a16="http://schemas.microsoft.com/office/drawing/2014/main" id="{499C5727-C552-ACCA-18CC-38952BB5522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8851210" y="5191098"/>
            <a:ext cx="2064141" cy="2064141"/>
          </a:xfrm>
          <a:prstGeom prst="rect">
            <a:avLst/>
          </a:prstGeom>
        </p:spPr>
      </p:pic>
      <p:pic>
        <p:nvPicPr>
          <p:cNvPr id="26" name="グラフィックス 25">
            <a:extLst>
              <a:ext uri="{FF2B5EF4-FFF2-40B4-BE49-F238E27FC236}">
                <a16:creationId xmlns:a16="http://schemas.microsoft.com/office/drawing/2014/main" id="{C3CF83FE-5362-31A1-5ADD-81AF65D258A3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6182961" y="2432908"/>
            <a:ext cx="2381251" cy="2381251"/>
          </a:xfrm>
          <a:prstGeom prst="rect">
            <a:avLst/>
          </a:prstGeom>
        </p:spPr>
      </p:pic>
      <p:pic>
        <p:nvPicPr>
          <p:cNvPr id="5" name="グラフィックス 4">
            <a:extLst>
              <a:ext uri="{FF2B5EF4-FFF2-40B4-BE49-F238E27FC236}">
                <a16:creationId xmlns:a16="http://schemas.microsoft.com/office/drawing/2014/main" id="{692D1B67-0045-4034-AF12-A29CCA5B7565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0575091" y="2985088"/>
            <a:ext cx="3168795" cy="2756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1030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グラフィックス 1" descr="データベース">
            <a:extLst>
              <a:ext uri="{FF2B5EF4-FFF2-40B4-BE49-F238E27FC236}">
                <a16:creationId xmlns:a16="http://schemas.microsoft.com/office/drawing/2014/main" id="{75C86B42-FF0A-8535-1B6A-BBF9173E8D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51042" y="1903751"/>
            <a:ext cx="2102710" cy="2102710"/>
          </a:xfrm>
          <a:prstGeom prst="rect">
            <a:avLst/>
          </a:prstGeom>
        </p:spPr>
      </p:pic>
      <p:pic>
        <p:nvPicPr>
          <p:cNvPr id="3" name="グラフィックス 2" descr="歯車">
            <a:extLst>
              <a:ext uri="{FF2B5EF4-FFF2-40B4-BE49-F238E27FC236}">
                <a16:creationId xmlns:a16="http://schemas.microsoft.com/office/drawing/2014/main" id="{127D0B09-999C-458A-480C-81CF59E3D9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55603" y="937167"/>
            <a:ext cx="914400" cy="914400"/>
          </a:xfrm>
          <a:prstGeom prst="rect">
            <a:avLst/>
          </a:prstGeom>
        </p:spPr>
      </p:pic>
      <p:pic>
        <p:nvPicPr>
          <p:cNvPr id="4" name="グラフィックス 3" descr="歯車 1 つ">
            <a:extLst>
              <a:ext uri="{FF2B5EF4-FFF2-40B4-BE49-F238E27FC236}">
                <a16:creationId xmlns:a16="http://schemas.microsoft.com/office/drawing/2014/main" id="{65D73461-C562-C0B1-3D32-9C9BD603D72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830473" y="0"/>
            <a:ext cx="914400" cy="914400"/>
          </a:xfrm>
          <a:prstGeom prst="rect">
            <a:avLst/>
          </a:prstGeom>
        </p:spPr>
      </p:pic>
      <p:pic>
        <p:nvPicPr>
          <p:cNvPr id="5" name="グラフィックス 4">
            <a:extLst>
              <a:ext uri="{FF2B5EF4-FFF2-40B4-BE49-F238E27FC236}">
                <a16:creationId xmlns:a16="http://schemas.microsoft.com/office/drawing/2014/main" id="{2093FF9F-4570-ED29-EEC2-F827D0AF027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998606" y="567484"/>
            <a:ext cx="1016841" cy="1016841"/>
          </a:xfrm>
          <a:prstGeom prst="rect">
            <a:avLst/>
          </a:prstGeom>
        </p:spPr>
      </p:pic>
      <p:pic>
        <p:nvPicPr>
          <p:cNvPr id="6" name="グラフィックス 5">
            <a:extLst>
              <a:ext uri="{FF2B5EF4-FFF2-40B4-BE49-F238E27FC236}">
                <a16:creationId xmlns:a16="http://schemas.microsoft.com/office/drawing/2014/main" id="{10FE4221-02BB-A7A3-96E1-E836A7CA461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994305" y="157684"/>
            <a:ext cx="1426642" cy="1426642"/>
          </a:xfrm>
          <a:prstGeom prst="rect">
            <a:avLst/>
          </a:prstGeom>
        </p:spPr>
      </p:pic>
      <p:sp>
        <p:nvSpPr>
          <p:cNvPr id="7" name="フリーフォーム 6">
            <a:extLst>
              <a:ext uri="{FF2B5EF4-FFF2-40B4-BE49-F238E27FC236}">
                <a16:creationId xmlns:a16="http://schemas.microsoft.com/office/drawing/2014/main" id="{E0C1B202-CBDE-812B-3FE4-923D1B0077EF}"/>
              </a:ext>
            </a:extLst>
          </p:cNvPr>
          <p:cNvSpPr/>
          <p:nvPr/>
        </p:nvSpPr>
        <p:spPr>
          <a:xfrm>
            <a:off x="359459" y="2190740"/>
            <a:ext cx="1497797" cy="2102686"/>
          </a:xfrm>
          <a:custGeom>
            <a:avLst/>
            <a:gdLst>
              <a:gd name="connsiteX0" fmla="*/ 8431 w 1139306"/>
              <a:gd name="connsiteY0" fmla="*/ 1518521 h 1658488"/>
              <a:gd name="connsiteX1" fmla="*/ 567321 w 1139306"/>
              <a:gd name="connsiteY1" fmla="*/ 1658489 h 1658488"/>
              <a:gd name="connsiteX2" fmla="*/ 1021929 w 1139306"/>
              <a:gd name="connsiteY2" fmla="*/ 1658489 h 1658488"/>
              <a:gd name="connsiteX3" fmla="*/ 1104914 w 1139306"/>
              <a:gd name="connsiteY3" fmla="*/ 1623972 h 1658488"/>
              <a:gd name="connsiteX4" fmla="*/ 1139307 w 1139306"/>
              <a:gd name="connsiteY4" fmla="*/ 1540687 h 1658488"/>
              <a:gd name="connsiteX5" fmla="*/ 1139307 w 1139306"/>
              <a:gd name="connsiteY5" fmla="*/ 117802 h 1658488"/>
              <a:gd name="connsiteX6" fmla="*/ 1021929 w 1139306"/>
              <a:gd name="connsiteY6" fmla="*/ 0 h 1658488"/>
              <a:gd name="connsiteX7" fmla="*/ 117378 w 1139306"/>
              <a:gd name="connsiteY7" fmla="*/ 0 h 1658488"/>
              <a:gd name="connsiteX8" fmla="*/ 0 w 1139306"/>
              <a:gd name="connsiteY8" fmla="*/ 117802 h 1658488"/>
              <a:gd name="connsiteX9" fmla="*/ 0 w 1139306"/>
              <a:gd name="connsiteY9" fmla="*/ 1508158 h 1658488"/>
              <a:gd name="connsiteX10" fmla="*/ 8441 w 1139306"/>
              <a:gd name="connsiteY10" fmla="*/ 1518529 h 1658488"/>
              <a:gd name="connsiteX11" fmla="*/ 41404 w 1139306"/>
              <a:gd name="connsiteY11" fmla="*/ 1504982 h 1658488"/>
              <a:gd name="connsiteX12" fmla="*/ 173691 w 1139306"/>
              <a:gd name="connsiteY12" fmla="*/ 1396047 h 1658488"/>
              <a:gd name="connsiteX13" fmla="*/ 527793 w 1139306"/>
              <a:gd name="connsiteY13" fmla="*/ 1627051 h 1658488"/>
              <a:gd name="connsiteX14" fmla="*/ 117761 w 1139306"/>
              <a:gd name="connsiteY14" fmla="*/ 21053 h 1658488"/>
              <a:gd name="connsiteX15" fmla="*/ 1022313 w 1139306"/>
              <a:gd name="connsiteY15" fmla="*/ 21053 h 1658488"/>
              <a:gd name="connsiteX16" fmla="*/ 1118628 w 1139306"/>
              <a:gd name="connsiteY16" fmla="*/ 117796 h 1658488"/>
              <a:gd name="connsiteX17" fmla="*/ 1118628 w 1139306"/>
              <a:gd name="connsiteY17" fmla="*/ 1541086 h 1658488"/>
              <a:gd name="connsiteX18" fmla="*/ 1022313 w 1139306"/>
              <a:gd name="connsiteY18" fmla="*/ 1637828 h 1658488"/>
              <a:gd name="connsiteX19" fmla="*/ 580568 w 1139306"/>
              <a:gd name="connsiteY19" fmla="*/ 1637828 h 1658488"/>
              <a:gd name="connsiteX20" fmla="*/ 576546 w 1139306"/>
              <a:gd name="connsiteY20" fmla="*/ 1632525 h 1658488"/>
              <a:gd name="connsiteX21" fmla="*/ 172665 w 1139306"/>
              <a:gd name="connsiteY21" fmla="*/ 1370310 h 1658488"/>
              <a:gd name="connsiteX22" fmla="*/ 162804 w 1139306"/>
              <a:gd name="connsiteY22" fmla="*/ 1370310 h 1658488"/>
              <a:gd name="connsiteX23" fmla="*/ 156730 w 1139306"/>
              <a:gd name="connsiteY23" fmla="*/ 1377910 h 1658488"/>
              <a:gd name="connsiteX24" fmla="*/ 21446 w 1139306"/>
              <a:gd name="connsiteY24" fmla="*/ 1488112 h 1658488"/>
              <a:gd name="connsiteX25" fmla="*/ 21446 w 1139306"/>
              <a:gd name="connsiteY25" fmla="*/ 117800 h 1658488"/>
              <a:gd name="connsiteX26" fmla="*/ 117761 w 1139306"/>
              <a:gd name="connsiteY26" fmla="*/ 21057 h 1658488"/>
              <a:gd name="connsiteX27" fmla="*/ 115631 w 1139306"/>
              <a:gd name="connsiteY27" fmla="*/ 189918 h 1658488"/>
              <a:gd name="connsiteX28" fmla="*/ 115710 w 1139306"/>
              <a:gd name="connsiteY28" fmla="*/ 189997 h 1658488"/>
              <a:gd name="connsiteX29" fmla="*/ 117129 w 1139306"/>
              <a:gd name="connsiteY29" fmla="*/ 174955 h 1658488"/>
              <a:gd name="connsiteX30" fmla="*/ 124783 w 1139306"/>
              <a:gd name="connsiteY30" fmla="*/ 172503 h 1658488"/>
              <a:gd name="connsiteX31" fmla="*/ 131881 w 1139306"/>
              <a:gd name="connsiteY31" fmla="*/ 176222 h 1658488"/>
              <a:gd name="connsiteX32" fmla="*/ 165722 w 1139306"/>
              <a:gd name="connsiteY32" fmla="*/ 217230 h 1658488"/>
              <a:gd name="connsiteX33" fmla="*/ 259750 w 1139306"/>
              <a:gd name="connsiteY33" fmla="*/ 97766 h 1658488"/>
              <a:gd name="connsiteX34" fmla="*/ 259750 w 1139306"/>
              <a:gd name="connsiteY34" fmla="*/ 97687 h 1658488"/>
              <a:gd name="connsiteX35" fmla="*/ 274501 w 1139306"/>
              <a:gd name="connsiteY35" fmla="*/ 96025 h 1658488"/>
              <a:gd name="connsiteX36" fmla="*/ 278367 w 1139306"/>
              <a:gd name="connsiteY36" fmla="*/ 103625 h 1658488"/>
              <a:gd name="connsiteX37" fmla="*/ 275370 w 1139306"/>
              <a:gd name="connsiteY37" fmla="*/ 111620 h 1658488"/>
              <a:gd name="connsiteX38" fmla="*/ 173374 w 1139306"/>
              <a:gd name="connsiteY38" fmla="*/ 241455 h 1658488"/>
              <a:gd name="connsiteX39" fmla="*/ 173295 w 1139306"/>
              <a:gd name="connsiteY39" fmla="*/ 241455 h 1658488"/>
              <a:gd name="connsiteX40" fmla="*/ 165326 w 1139306"/>
              <a:gd name="connsiteY40" fmla="*/ 245494 h 1658488"/>
              <a:gd name="connsiteX41" fmla="*/ 157360 w 1139306"/>
              <a:gd name="connsiteY41" fmla="*/ 241694 h 1658488"/>
              <a:gd name="connsiteX42" fmla="*/ 317414 w 1139306"/>
              <a:gd name="connsiteY42" fmla="*/ 137589 h 1658488"/>
              <a:gd name="connsiteX43" fmla="*/ 327907 w 1139306"/>
              <a:gd name="connsiteY43" fmla="*/ 127060 h 1658488"/>
              <a:gd name="connsiteX44" fmla="*/ 977912 w 1139306"/>
              <a:gd name="connsiteY44" fmla="*/ 127060 h 1658488"/>
              <a:gd name="connsiteX45" fmla="*/ 985404 w 1139306"/>
              <a:gd name="connsiteY45" fmla="*/ 130147 h 1658488"/>
              <a:gd name="connsiteX46" fmla="*/ 988481 w 1139306"/>
              <a:gd name="connsiteY46" fmla="*/ 137589 h 1658488"/>
              <a:gd name="connsiteX47" fmla="*/ 985404 w 1139306"/>
              <a:gd name="connsiteY47" fmla="*/ 145110 h 1658488"/>
              <a:gd name="connsiteX48" fmla="*/ 977912 w 1139306"/>
              <a:gd name="connsiteY48" fmla="*/ 148198 h 1658488"/>
              <a:gd name="connsiteX49" fmla="*/ 327765 w 1139306"/>
              <a:gd name="connsiteY49" fmla="*/ 148198 h 1658488"/>
              <a:gd name="connsiteX50" fmla="*/ 317430 w 1139306"/>
              <a:gd name="connsiteY50" fmla="*/ 137589 h 1658488"/>
              <a:gd name="connsiteX51" fmla="*/ 988461 w 1139306"/>
              <a:gd name="connsiteY51" fmla="*/ 208918 h 1658488"/>
              <a:gd name="connsiteX52" fmla="*/ 988461 w 1139306"/>
              <a:gd name="connsiteY52" fmla="*/ 208997 h 1658488"/>
              <a:gd name="connsiteX53" fmla="*/ 985386 w 1139306"/>
              <a:gd name="connsiteY53" fmla="*/ 216439 h 1658488"/>
              <a:gd name="connsiteX54" fmla="*/ 977892 w 1139306"/>
              <a:gd name="connsiteY54" fmla="*/ 219528 h 1658488"/>
              <a:gd name="connsiteX55" fmla="*/ 559330 w 1139306"/>
              <a:gd name="connsiteY55" fmla="*/ 219528 h 1658488"/>
              <a:gd name="connsiteX56" fmla="*/ 548761 w 1139306"/>
              <a:gd name="connsiteY56" fmla="*/ 208997 h 1658488"/>
              <a:gd name="connsiteX57" fmla="*/ 559330 w 1139306"/>
              <a:gd name="connsiteY57" fmla="*/ 198390 h 1658488"/>
              <a:gd name="connsiteX58" fmla="*/ 977730 w 1139306"/>
              <a:gd name="connsiteY58" fmla="*/ 198390 h 1658488"/>
              <a:gd name="connsiteX59" fmla="*/ 985145 w 1139306"/>
              <a:gd name="connsiteY59" fmla="*/ 201476 h 1658488"/>
              <a:gd name="connsiteX60" fmla="*/ 988221 w 1139306"/>
              <a:gd name="connsiteY60" fmla="*/ 208997 h 1658488"/>
              <a:gd name="connsiteX61" fmla="*/ 317414 w 1139306"/>
              <a:gd name="connsiteY61" fmla="*/ 208918 h 1658488"/>
              <a:gd name="connsiteX62" fmla="*/ 317414 w 1139306"/>
              <a:gd name="connsiteY62" fmla="*/ 208997 h 1658488"/>
              <a:gd name="connsiteX63" fmla="*/ 327907 w 1139306"/>
              <a:gd name="connsiteY63" fmla="*/ 198390 h 1658488"/>
              <a:gd name="connsiteX64" fmla="*/ 452700 w 1139306"/>
              <a:gd name="connsiteY64" fmla="*/ 198390 h 1658488"/>
              <a:gd name="connsiteX65" fmla="*/ 463190 w 1139306"/>
              <a:gd name="connsiteY65" fmla="*/ 208997 h 1658488"/>
              <a:gd name="connsiteX66" fmla="*/ 452700 w 1139306"/>
              <a:gd name="connsiteY66" fmla="*/ 219528 h 1658488"/>
              <a:gd name="connsiteX67" fmla="*/ 327749 w 1139306"/>
              <a:gd name="connsiteY67" fmla="*/ 219528 h 1658488"/>
              <a:gd name="connsiteX68" fmla="*/ 317414 w 1139306"/>
              <a:gd name="connsiteY68" fmla="*/ 208997 h 1658488"/>
              <a:gd name="connsiteX69" fmla="*/ 115867 w 1139306"/>
              <a:gd name="connsiteY69" fmla="*/ 404860 h 1658488"/>
              <a:gd name="connsiteX70" fmla="*/ 113501 w 1139306"/>
              <a:gd name="connsiteY70" fmla="*/ 397180 h 1658488"/>
              <a:gd name="connsiteX71" fmla="*/ 117287 w 1139306"/>
              <a:gd name="connsiteY71" fmla="*/ 389977 h 1658488"/>
              <a:gd name="connsiteX72" fmla="*/ 132117 w 1139306"/>
              <a:gd name="connsiteY72" fmla="*/ 391402 h 1658488"/>
              <a:gd name="connsiteX73" fmla="*/ 165959 w 1139306"/>
              <a:gd name="connsiteY73" fmla="*/ 431936 h 1658488"/>
              <a:gd name="connsiteX74" fmla="*/ 259986 w 1139306"/>
              <a:gd name="connsiteY74" fmla="*/ 312472 h 1658488"/>
              <a:gd name="connsiteX75" fmla="*/ 259986 w 1139306"/>
              <a:gd name="connsiteY75" fmla="*/ 312393 h 1658488"/>
              <a:gd name="connsiteX76" fmla="*/ 274738 w 1139306"/>
              <a:gd name="connsiteY76" fmla="*/ 310730 h 1658488"/>
              <a:gd name="connsiteX77" fmla="*/ 276394 w 1139306"/>
              <a:gd name="connsiteY77" fmla="*/ 325535 h 1658488"/>
              <a:gd name="connsiteX78" fmla="*/ 174398 w 1139306"/>
              <a:gd name="connsiteY78" fmla="*/ 455132 h 1658488"/>
              <a:gd name="connsiteX79" fmla="*/ 166352 w 1139306"/>
              <a:gd name="connsiteY79" fmla="*/ 459169 h 1658488"/>
              <a:gd name="connsiteX80" fmla="*/ 158386 w 1139306"/>
              <a:gd name="connsiteY80" fmla="*/ 455527 h 1658488"/>
              <a:gd name="connsiteX81" fmla="*/ 317414 w 1139306"/>
              <a:gd name="connsiteY81" fmla="*/ 351896 h 1658488"/>
              <a:gd name="connsiteX82" fmla="*/ 327907 w 1139306"/>
              <a:gd name="connsiteY82" fmla="*/ 341367 h 1658488"/>
              <a:gd name="connsiteX83" fmla="*/ 977912 w 1139306"/>
              <a:gd name="connsiteY83" fmla="*/ 341367 h 1658488"/>
              <a:gd name="connsiteX84" fmla="*/ 985404 w 1139306"/>
              <a:gd name="connsiteY84" fmla="*/ 344454 h 1658488"/>
              <a:gd name="connsiteX85" fmla="*/ 988481 w 1139306"/>
              <a:gd name="connsiteY85" fmla="*/ 351896 h 1658488"/>
              <a:gd name="connsiteX86" fmla="*/ 985404 w 1139306"/>
              <a:gd name="connsiteY86" fmla="*/ 359338 h 1658488"/>
              <a:gd name="connsiteX87" fmla="*/ 977912 w 1139306"/>
              <a:gd name="connsiteY87" fmla="*/ 362427 h 1658488"/>
              <a:gd name="connsiteX88" fmla="*/ 327765 w 1139306"/>
              <a:gd name="connsiteY88" fmla="*/ 362427 h 1658488"/>
              <a:gd name="connsiteX89" fmla="*/ 317430 w 1139306"/>
              <a:gd name="connsiteY89" fmla="*/ 351896 h 1658488"/>
              <a:gd name="connsiteX90" fmla="*/ 988461 w 1139306"/>
              <a:gd name="connsiteY90" fmla="*/ 423225 h 1658488"/>
              <a:gd name="connsiteX91" fmla="*/ 985386 w 1139306"/>
              <a:gd name="connsiteY91" fmla="*/ 430747 h 1658488"/>
              <a:gd name="connsiteX92" fmla="*/ 977892 w 1139306"/>
              <a:gd name="connsiteY92" fmla="*/ 433835 h 1658488"/>
              <a:gd name="connsiteX93" fmla="*/ 559330 w 1139306"/>
              <a:gd name="connsiteY93" fmla="*/ 433835 h 1658488"/>
              <a:gd name="connsiteX94" fmla="*/ 548761 w 1139306"/>
              <a:gd name="connsiteY94" fmla="*/ 423225 h 1658488"/>
              <a:gd name="connsiteX95" fmla="*/ 559330 w 1139306"/>
              <a:gd name="connsiteY95" fmla="*/ 412697 h 1658488"/>
              <a:gd name="connsiteX96" fmla="*/ 977730 w 1139306"/>
              <a:gd name="connsiteY96" fmla="*/ 412697 h 1658488"/>
              <a:gd name="connsiteX97" fmla="*/ 985145 w 1139306"/>
              <a:gd name="connsiteY97" fmla="*/ 415783 h 1658488"/>
              <a:gd name="connsiteX98" fmla="*/ 988221 w 1139306"/>
              <a:gd name="connsiteY98" fmla="*/ 423225 h 1658488"/>
              <a:gd name="connsiteX99" fmla="*/ 317414 w 1139306"/>
              <a:gd name="connsiteY99" fmla="*/ 423225 h 1658488"/>
              <a:gd name="connsiteX100" fmla="*/ 327907 w 1139306"/>
              <a:gd name="connsiteY100" fmla="*/ 412697 h 1658488"/>
              <a:gd name="connsiteX101" fmla="*/ 452700 w 1139306"/>
              <a:gd name="connsiteY101" fmla="*/ 412697 h 1658488"/>
              <a:gd name="connsiteX102" fmla="*/ 460115 w 1139306"/>
              <a:gd name="connsiteY102" fmla="*/ 415783 h 1658488"/>
              <a:gd name="connsiteX103" fmla="*/ 463190 w 1139306"/>
              <a:gd name="connsiteY103" fmla="*/ 423225 h 1658488"/>
              <a:gd name="connsiteX104" fmla="*/ 460115 w 1139306"/>
              <a:gd name="connsiteY104" fmla="*/ 430747 h 1658488"/>
              <a:gd name="connsiteX105" fmla="*/ 452700 w 1139306"/>
              <a:gd name="connsiteY105" fmla="*/ 433835 h 1658488"/>
              <a:gd name="connsiteX106" fmla="*/ 327749 w 1139306"/>
              <a:gd name="connsiteY106" fmla="*/ 433835 h 1658488"/>
              <a:gd name="connsiteX107" fmla="*/ 317414 w 1139306"/>
              <a:gd name="connsiteY107" fmla="*/ 423225 h 1658488"/>
              <a:gd name="connsiteX108" fmla="*/ 115867 w 1139306"/>
              <a:gd name="connsiteY108" fmla="*/ 583460 h 1658488"/>
              <a:gd name="connsiteX109" fmla="*/ 113501 w 1139306"/>
              <a:gd name="connsiteY109" fmla="*/ 575781 h 1658488"/>
              <a:gd name="connsiteX110" fmla="*/ 117287 w 1139306"/>
              <a:gd name="connsiteY110" fmla="*/ 568578 h 1658488"/>
              <a:gd name="connsiteX111" fmla="*/ 132117 w 1139306"/>
              <a:gd name="connsiteY111" fmla="*/ 570003 h 1658488"/>
              <a:gd name="connsiteX112" fmla="*/ 165959 w 1139306"/>
              <a:gd name="connsiteY112" fmla="*/ 610537 h 1658488"/>
              <a:gd name="connsiteX113" fmla="*/ 259750 w 1139306"/>
              <a:gd name="connsiteY113" fmla="*/ 491627 h 1658488"/>
              <a:gd name="connsiteX114" fmla="*/ 274501 w 1139306"/>
              <a:gd name="connsiteY114" fmla="*/ 489963 h 1658488"/>
              <a:gd name="connsiteX115" fmla="*/ 278445 w 1139306"/>
              <a:gd name="connsiteY115" fmla="*/ 497010 h 1658488"/>
              <a:gd name="connsiteX116" fmla="*/ 276157 w 1139306"/>
              <a:gd name="connsiteY116" fmla="*/ 504768 h 1658488"/>
              <a:gd name="connsiteX117" fmla="*/ 174161 w 1139306"/>
              <a:gd name="connsiteY117" fmla="*/ 634365 h 1658488"/>
              <a:gd name="connsiteX118" fmla="*/ 166195 w 1139306"/>
              <a:gd name="connsiteY118" fmla="*/ 638402 h 1658488"/>
              <a:gd name="connsiteX119" fmla="*/ 158148 w 1139306"/>
              <a:gd name="connsiteY119" fmla="*/ 634602 h 1658488"/>
              <a:gd name="connsiteX120" fmla="*/ 317414 w 1139306"/>
              <a:gd name="connsiteY120" fmla="*/ 530260 h 1658488"/>
              <a:gd name="connsiteX121" fmla="*/ 327907 w 1139306"/>
              <a:gd name="connsiteY121" fmla="*/ 519731 h 1658488"/>
              <a:gd name="connsiteX122" fmla="*/ 977912 w 1139306"/>
              <a:gd name="connsiteY122" fmla="*/ 519731 h 1658488"/>
              <a:gd name="connsiteX123" fmla="*/ 985404 w 1139306"/>
              <a:gd name="connsiteY123" fmla="*/ 522818 h 1658488"/>
              <a:gd name="connsiteX124" fmla="*/ 988481 w 1139306"/>
              <a:gd name="connsiteY124" fmla="*/ 530260 h 1658488"/>
              <a:gd name="connsiteX125" fmla="*/ 985404 w 1139306"/>
              <a:gd name="connsiteY125" fmla="*/ 537781 h 1658488"/>
              <a:gd name="connsiteX126" fmla="*/ 977912 w 1139306"/>
              <a:gd name="connsiteY126" fmla="*/ 540869 h 1658488"/>
              <a:gd name="connsiteX127" fmla="*/ 327765 w 1139306"/>
              <a:gd name="connsiteY127" fmla="*/ 540869 h 1658488"/>
              <a:gd name="connsiteX128" fmla="*/ 317430 w 1139306"/>
              <a:gd name="connsiteY128" fmla="*/ 530260 h 1658488"/>
              <a:gd name="connsiteX129" fmla="*/ 988461 w 1139306"/>
              <a:gd name="connsiteY129" fmla="*/ 601826 h 1658488"/>
              <a:gd name="connsiteX130" fmla="*/ 985386 w 1139306"/>
              <a:gd name="connsiteY130" fmla="*/ 609347 h 1658488"/>
              <a:gd name="connsiteX131" fmla="*/ 977892 w 1139306"/>
              <a:gd name="connsiteY131" fmla="*/ 612436 h 1658488"/>
              <a:gd name="connsiteX132" fmla="*/ 559330 w 1139306"/>
              <a:gd name="connsiteY132" fmla="*/ 612436 h 1658488"/>
              <a:gd name="connsiteX133" fmla="*/ 548761 w 1139306"/>
              <a:gd name="connsiteY133" fmla="*/ 601826 h 1658488"/>
              <a:gd name="connsiteX134" fmla="*/ 559330 w 1139306"/>
              <a:gd name="connsiteY134" fmla="*/ 591298 h 1658488"/>
              <a:gd name="connsiteX135" fmla="*/ 977730 w 1139306"/>
              <a:gd name="connsiteY135" fmla="*/ 591298 h 1658488"/>
              <a:gd name="connsiteX136" fmla="*/ 985145 w 1139306"/>
              <a:gd name="connsiteY136" fmla="*/ 594384 h 1658488"/>
              <a:gd name="connsiteX137" fmla="*/ 988221 w 1139306"/>
              <a:gd name="connsiteY137" fmla="*/ 601826 h 1658488"/>
              <a:gd name="connsiteX138" fmla="*/ 317414 w 1139306"/>
              <a:gd name="connsiteY138" fmla="*/ 601826 h 1658488"/>
              <a:gd name="connsiteX139" fmla="*/ 327907 w 1139306"/>
              <a:gd name="connsiteY139" fmla="*/ 591298 h 1658488"/>
              <a:gd name="connsiteX140" fmla="*/ 452700 w 1139306"/>
              <a:gd name="connsiteY140" fmla="*/ 591298 h 1658488"/>
              <a:gd name="connsiteX141" fmla="*/ 460115 w 1139306"/>
              <a:gd name="connsiteY141" fmla="*/ 594384 h 1658488"/>
              <a:gd name="connsiteX142" fmla="*/ 463190 w 1139306"/>
              <a:gd name="connsiteY142" fmla="*/ 601826 h 1658488"/>
              <a:gd name="connsiteX143" fmla="*/ 460115 w 1139306"/>
              <a:gd name="connsiteY143" fmla="*/ 609347 h 1658488"/>
              <a:gd name="connsiteX144" fmla="*/ 452700 w 1139306"/>
              <a:gd name="connsiteY144" fmla="*/ 612436 h 1658488"/>
              <a:gd name="connsiteX145" fmla="*/ 327749 w 1139306"/>
              <a:gd name="connsiteY145" fmla="*/ 612436 h 1658488"/>
              <a:gd name="connsiteX146" fmla="*/ 317414 w 1139306"/>
              <a:gd name="connsiteY146" fmla="*/ 601826 h 1658488"/>
              <a:gd name="connsiteX147" fmla="*/ 115710 w 1139306"/>
              <a:gd name="connsiteY147" fmla="*/ 797768 h 1658488"/>
              <a:gd name="connsiteX148" fmla="*/ 113264 w 1139306"/>
              <a:gd name="connsiteY148" fmla="*/ 790009 h 1658488"/>
              <a:gd name="connsiteX149" fmla="*/ 117051 w 1139306"/>
              <a:gd name="connsiteY149" fmla="*/ 782886 h 1658488"/>
              <a:gd name="connsiteX150" fmla="*/ 131881 w 1139306"/>
              <a:gd name="connsiteY150" fmla="*/ 784231 h 1658488"/>
              <a:gd name="connsiteX151" fmla="*/ 165722 w 1139306"/>
              <a:gd name="connsiteY151" fmla="*/ 824765 h 1658488"/>
              <a:gd name="connsiteX152" fmla="*/ 259750 w 1139306"/>
              <a:gd name="connsiteY152" fmla="*/ 705301 h 1658488"/>
              <a:gd name="connsiteX153" fmla="*/ 266929 w 1139306"/>
              <a:gd name="connsiteY153" fmla="*/ 700709 h 1658488"/>
              <a:gd name="connsiteX154" fmla="*/ 275053 w 1139306"/>
              <a:gd name="connsiteY154" fmla="*/ 702847 h 1658488"/>
              <a:gd name="connsiteX155" fmla="*/ 278997 w 1139306"/>
              <a:gd name="connsiteY155" fmla="*/ 710368 h 1658488"/>
              <a:gd name="connsiteX156" fmla="*/ 276157 w 1139306"/>
              <a:gd name="connsiteY156" fmla="*/ 718364 h 1658488"/>
              <a:gd name="connsiteX157" fmla="*/ 174161 w 1139306"/>
              <a:gd name="connsiteY157" fmla="*/ 847961 h 1658488"/>
              <a:gd name="connsiteX158" fmla="*/ 174161 w 1139306"/>
              <a:gd name="connsiteY158" fmla="*/ 848040 h 1658488"/>
              <a:gd name="connsiteX159" fmla="*/ 166195 w 1139306"/>
              <a:gd name="connsiteY159" fmla="*/ 851998 h 1658488"/>
              <a:gd name="connsiteX160" fmla="*/ 158148 w 1139306"/>
              <a:gd name="connsiteY160" fmla="*/ 848198 h 1658488"/>
              <a:gd name="connsiteX161" fmla="*/ 317414 w 1139306"/>
              <a:gd name="connsiteY161" fmla="*/ 744962 h 1658488"/>
              <a:gd name="connsiteX162" fmla="*/ 327907 w 1139306"/>
              <a:gd name="connsiteY162" fmla="*/ 734433 h 1658488"/>
              <a:gd name="connsiteX163" fmla="*/ 977912 w 1139306"/>
              <a:gd name="connsiteY163" fmla="*/ 734433 h 1658488"/>
              <a:gd name="connsiteX164" fmla="*/ 985404 w 1139306"/>
              <a:gd name="connsiteY164" fmla="*/ 737520 h 1658488"/>
              <a:gd name="connsiteX165" fmla="*/ 988481 w 1139306"/>
              <a:gd name="connsiteY165" fmla="*/ 744962 h 1658488"/>
              <a:gd name="connsiteX166" fmla="*/ 985404 w 1139306"/>
              <a:gd name="connsiteY166" fmla="*/ 752483 h 1658488"/>
              <a:gd name="connsiteX167" fmla="*/ 977912 w 1139306"/>
              <a:gd name="connsiteY167" fmla="*/ 755572 h 1658488"/>
              <a:gd name="connsiteX168" fmla="*/ 327765 w 1139306"/>
              <a:gd name="connsiteY168" fmla="*/ 755572 h 1658488"/>
              <a:gd name="connsiteX169" fmla="*/ 317430 w 1139306"/>
              <a:gd name="connsiteY169" fmla="*/ 744962 h 1658488"/>
              <a:gd name="connsiteX170" fmla="*/ 988461 w 1139306"/>
              <a:gd name="connsiteY170" fmla="*/ 816292 h 1658488"/>
              <a:gd name="connsiteX171" fmla="*/ 988461 w 1139306"/>
              <a:gd name="connsiteY171" fmla="*/ 816371 h 1658488"/>
              <a:gd name="connsiteX172" fmla="*/ 985386 w 1139306"/>
              <a:gd name="connsiteY172" fmla="*/ 823813 h 1658488"/>
              <a:gd name="connsiteX173" fmla="*/ 977892 w 1139306"/>
              <a:gd name="connsiteY173" fmla="*/ 826901 h 1658488"/>
              <a:gd name="connsiteX174" fmla="*/ 559330 w 1139306"/>
              <a:gd name="connsiteY174" fmla="*/ 826901 h 1658488"/>
              <a:gd name="connsiteX175" fmla="*/ 548761 w 1139306"/>
              <a:gd name="connsiteY175" fmla="*/ 816371 h 1658488"/>
              <a:gd name="connsiteX176" fmla="*/ 559330 w 1139306"/>
              <a:gd name="connsiteY176" fmla="*/ 805763 h 1658488"/>
              <a:gd name="connsiteX177" fmla="*/ 977730 w 1139306"/>
              <a:gd name="connsiteY177" fmla="*/ 805763 h 1658488"/>
              <a:gd name="connsiteX178" fmla="*/ 988221 w 1139306"/>
              <a:gd name="connsiteY178" fmla="*/ 815896 h 1658488"/>
              <a:gd name="connsiteX179" fmla="*/ 317414 w 1139306"/>
              <a:gd name="connsiteY179" fmla="*/ 816292 h 1658488"/>
              <a:gd name="connsiteX180" fmla="*/ 317414 w 1139306"/>
              <a:gd name="connsiteY180" fmla="*/ 816371 h 1658488"/>
              <a:gd name="connsiteX181" fmla="*/ 327907 w 1139306"/>
              <a:gd name="connsiteY181" fmla="*/ 805763 h 1658488"/>
              <a:gd name="connsiteX182" fmla="*/ 452700 w 1139306"/>
              <a:gd name="connsiteY182" fmla="*/ 805763 h 1658488"/>
              <a:gd name="connsiteX183" fmla="*/ 460115 w 1139306"/>
              <a:gd name="connsiteY183" fmla="*/ 808850 h 1658488"/>
              <a:gd name="connsiteX184" fmla="*/ 463190 w 1139306"/>
              <a:gd name="connsiteY184" fmla="*/ 816371 h 1658488"/>
              <a:gd name="connsiteX185" fmla="*/ 460115 w 1139306"/>
              <a:gd name="connsiteY185" fmla="*/ 823813 h 1658488"/>
              <a:gd name="connsiteX186" fmla="*/ 452700 w 1139306"/>
              <a:gd name="connsiteY186" fmla="*/ 826901 h 1658488"/>
              <a:gd name="connsiteX187" fmla="*/ 327749 w 1139306"/>
              <a:gd name="connsiteY187" fmla="*/ 826901 h 1658488"/>
              <a:gd name="connsiteX188" fmla="*/ 320255 w 1139306"/>
              <a:gd name="connsiteY188" fmla="*/ 823576 h 1658488"/>
              <a:gd name="connsiteX189" fmla="*/ 317414 w 1139306"/>
              <a:gd name="connsiteY189" fmla="*/ 815896 h 1658488"/>
              <a:gd name="connsiteX190" fmla="*/ 115710 w 1139306"/>
              <a:gd name="connsiteY190" fmla="*/ 977240 h 1658488"/>
              <a:gd name="connsiteX191" fmla="*/ 117129 w 1139306"/>
              <a:gd name="connsiteY191" fmla="*/ 962198 h 1658488"/>
              <a:gd name="connsiteX192" fmla="*/ 131881 w 1139306"/>
              <a:gd name="connsiteY192" fmla="*/ 963704 h 1658488"/>
              <a:gd name="connsiteX193" fmla="*/ 165722 w 1139306"/>
              <a:gd name="connsiteY193" fmla="*/ 1004238 h 1658488"/>
              <a:gd name="connsiteX194" fmla="*/ 259750 w 1139306"/>
              <a:gd name="connsiteY194" fmla="*/ 884774 h 1658488"/>
              <a:gd name="connsiteX195" fmla="*/ 274501 w 1139306"/>
              <a:gd name="connsiteY195" fmla="*/ 882873 h 1658488"/>
              <a:gd name="connsiteX196" fmla="*/ 276157 w 1139306"/>
              <a:gd name="connsiteY196" fmla="*/ 897836 h 1658488"/>
              <a:gd name="connsiteX197" fmla="*/ 174161 w 1139306"/>
              <a:gd name="connsiteY197" fmla="*/ 1027433 h 1658488"/>
              <a:gd name="connsiteX198" fmla="*/ 166195 w 1139306"/>
              <a:gd name="connsiteY198" fmla="*/ 1031470 h 1658488"/>
              <a:gd name="connsiteX199" fmla="*/ 158148 w 1139306"/>
              <a:gd name="connsiteY199" fmla="*/ 1027670 h 1658488"/>
              <a:gd name="connsiteX200" fmla="*/ 317414 w 1139306"/>
              <a:gd name="connsiteY200" fmla="*/ 923168 h 1658488"/>
              <a:gd name="connsiteX201" fmla="*/ 327907 w 1139306"/>
              <a:gd name="connsiteY201" fmla="*/ 912639 h 1658488"/>
              <a:gd name="connsiteX202" fmla="*/ 977912 w 1139306"/>
              <a:gd name="connsiteY202" fmla="*/ 912639 h 1658488"/>
              <a:gd name="connsiteX203" fmla="*/ 988481 w 1139306"/>
              <a:gd name="connsiteY203" fmla="*/ 923168 h 1658488"/>
              <a:gd name="connsiteX204" fmla="*/ 977912 w 1139306"/>
              <a:gd name="connsiteY204" fmla="*/ 933698 h 1658488"/>
              <a:gd name="connsiteX205" fmla="*/ 327765 w 1139306"/>
              <a:gd name="connsiteY205" fmla="*/ 933698 h 1658488"/>
              <a:gd name="connsiteX206" fmla="*/ 317430 w 1139306"/>
              <a:gd name="connsiteY206" fmla="*/ 923168 h 1658488"/>
              <a:gd name="connsiteX207" fmla="*/ 988461 w 1139306"/>
              <a:gd name="connsiteY207" fmla="*/ 994497 h 1658488"/>
              <a:gd name="connsiteX208" fmla="*/ 985386 w 1139306"/>
              <a:gd name="connsiteY208" fmla="*/ 1002018 h 1658488"/>
              <a:gd name="connsiteX209" fmla="*/ 977892 w 1139306"/>
              <a:gd name="connsiteY209" fmla="*/ 1005107 h 1658488"/>
              <a:gd name="connsiteX210" fmla="*/ 559330 w 1139306"/>
              <a:gd name="connsiteY210" fmla="*/ 1005107 h 1658488"/>
              <a:gd name="connsiteX211" fmla="*/ 548761 w 1139306"/>
              <a:gd name="connsiteY211" fmla="*/ 994497 h 1658488"/>
              <a:gd name="connsiteX212" fmla="*/ 559330 w 1139306"/>
              <a:gd name="connsiteY212" fmla="*/ 983969 h 1658488"/>
              <a:gd name="connsiteX213" fmla="*/ 977730 w 1139306"/>
              <a:gd name="connsiteY213" fmla="*/ 983969 h 1658488"/>
              <a:gd name="connsiteX214" fmla="*/ 985145 w 1139306"/>
              <a:gd name="connsiteY214" fmla="*/ 987055 h 1658488"/>
              <a:gd name="connsiteX215" fmla="*/ 988221 w 1139306"/>
              <a:gd name="connsiteY215" fmla="*/ 994497 h 1658488"/>
              <a:gd name="connsiteX216" fmla="*/ 317414 w 1139306"/>
              <a:gd name="connsiteY216" fmla="*/ 994497 h 1658488"/>
              <a:gd name="connsiteX217" fmla="*/ 327907 w 1139306"/>
              <a:gd name="connsiteY217" fmla="*/ 983969 h 1658488"/>
              <a:gd name="connsiteX218" fmla="*/ 452700 w 1139306"/>
              <a:gd name="connsiteY218" fmla="*/ 983969 h 1658488"/>
              <a:gd name="connsiteX219" fmla="*/ 460115 w 1139306"/>
              <a:gd name="connsiteY219" fmla="*/ 987055 h 1658488"/>
              <a:gd name="connsiteX220" fmla="*/ 463190 w 1139306"/>
              <a:gd name="connsiteY220" fmla="*/ 994497 h 1658488"/>
              <a:gd name="connsiteX221" fmla="*/ 460115 w 1139306"/>
              <a:gd name="connsiteY221" fmla="*/ 1002018 h 1658488"/>
              <a:gd name="connsiteX222" fmla="*/ 452700 w 1139306"/>
              <a:gd name="connsiteY222" fmla="*/ 1005107 h 1658488"/>
              <a:gd name="connsiteX223" fmla="*/ 327749 w 1139306"/>
              <a:gd name="connsiteY223" fmla="*/ 1005107 h 1658488"/>
              <a:gd name="connsiteX224" fmla="*/ 317414 w 1139306"/>
              <a:gd name="connsiteY224" fmla="*/ 994497 h 1658488"/>
              <a:gd name="connsiteX225" fmla="*/ 115867 w 1139306"/>
              <a:gd name="connsiteY225" fmla="*/ 1154971 h 1658488"/>
              <a:gd name="connsiteX226" fmla="*/ 117366 w 1139306"/>
              <a:gd name="connsiteY226" fmla="*/ 1140010 h 1658488"/>
              <a:gd name="connsiteX227" fmla="*/ 125019 w 1139306"/>
              <a:gd name="connsiteY227" fmla="*/ 1137477 h 1658488"/>
              <a:gd name="connsiteX228" fmla="*/ 132117 w 1139306"/>
              <a:gd name="connsiteY228" fmla="*/ 1141277 h 1658488"/>
              <a:gd name="connsiteX229" fmla="*/ 165959 w 1139306"/>
              <a:gd name="connsiteY229" fmla="*/ 1181811 h 1658488"/>
              <a:gd name="connsiteX230" fmla="*/ 259750 w 1139306"/>
              <a:gd name="connsiteY230" fmla="*/ 1061634 h 1658488"/>
              <a:gd name="connsiteX231" fmla="*/ 267559 w 1139306"/>
              <a:gd name="connsiteY231" fmla="*/ 1058229 h 1658488"/>
              <a:gd name="connsiteX232" fmla="*/ 275370 w 1139306"/>
              <a:gd name="connsiteY232" fmla="*/ 1061634 h 1658488"/>
              <a:gd name="connsiteX233" fmla="*/ 277026 w 1139306"/>
              <a:gd name="connsiteY233" fmla="*/ 1076437 h 1658488"/>
              <a:gd name="connsiteX234" fmla="*/ 174161 w 1139306"/>
              <a:gd name="connsiteY234" fmla="*/ 1205244 h 1658488"/>
              <a:gd name="connsiteX235" fmla="*/ 166195 w 1139306"/>
              <a:gd name="connsiteY235" fmla="*/ 1209202 h 1658488"/>
              <a:gd name="connsiteX236" fmla="*/ 158148 w 1139306"/>
              <a:gd name="connsiteY236" fmla="*/ 1205402 h 1658488"/>
              <a:gd name="connsiteX237" fmla="*/ 317414 w 1139306"/>
              <a:gd name="connsiteY237" fmla="*/ 1101771 h 1658488"/>
              <a:gd name="connsiteX238" fmla="*/ 327907 w 1139306"/>
              <a:gd name="connsiteY238" fmla="*/ 1091242 h 1658488"/>
              <a:gd name="connsiteX239" fmla="*/ 977912 w 1139306"/>
              <a:gd name="connsiteY239" fmla="*/ 1091242 h 1658488"/>
              <a:gd name="connsiteX240" fmla="*/ 985404 w 1139306"/>
              <a:gd name="connsiteY240" fmla="*/ 1094329 h 1658488"/>
              <a:gd name="connsiteX241" fmla="*/ 988481 w 1139306"/>
              <a:gd name="connsiteY241" fmla="*/ 1101771 h 1658488"/>
              <a:gd name="connsiteX242" fmla="*/ 985404 w 1139306"/>
              <a:gd name="connsiteY242" fmla="*/ 1109213 h 1658488"/>
              <a:gd name="connsiteX243" fmla="*/ 977912 w 1139306"/>
              <a:gd name="connsiteY243" fmla="*/ 1112301 h 1658488"/>
              <a:gd name="connsiteX244" fmla="*/ 327765 w 1139306"/>
              <a:gd name="connsiteY244" fmla="*/ 1112301 h 1658488"/>
              <a:gd name="connsiteX245" fmla="*/ 317430 w 1139306"/>
              <a:gd name="connsiteY245" fmla="*/ 1101771 h 1658488"/>
              <a:gd name="connsiteX246" fmla="*/ 977900 w 1139306"/>
              <a:gd name="connsiteY246" fmla="*/ 1183710 h 1658488"/>
              <a:gd name="connsiteX247" fmla="*/ 559338 w 1139306"/>
              <a:gd name="connsiteY247" fmla="*/ 1183710 h 1658488"/>
              <a:gd name="connsiteX248" fmla="*/ 548769 w 1139306"/>
              <a:gd name="connsiteY248" fmla="*/ 1173102 h 1658488"/>
              <a:gd name="connsiteX249" fmla="*/ 559338 w 1139306"/>
              <a:gd name="connsiteY249" fmla="*/ 1162574 h 1658488"/>
              <a:gd name="connsiteX250" fmla="*/ 977738 w 1139306"/>
              <a:gd name="connsiteY250" fmla="*/ 1162574 h 1658488"/>
              <a:gd name="connsiteX251" fmla="*/ 988231 w 1139306"/>
              <a:gd name="connsiteY251" fmla="*/ 1173102 h 1658488"/>
              <a:gd name="connsiteX252" fmla="*/ 977738 w 1139306"/>
              <a:gd name="connsiteY252" fmla="*/ 1183710 h 1658488"/>
              <a:gd name="connsiteX253" fmla="*/ 317414 w 1139306"/>
              <a:gd name="connsiteY253" fmla="*/ 1173102 h 1658488"/>
              <a:gd name="connsiteX254" fmla="*/ 327907 w 1139306"/>
              <a:gd name="connsiteY254" fmla="*/ 1162574 h 1658488"/>
              <a:gd name="connsiteX255" fmla="*/ 452700 w 1139306"/>
              <a:gd name="connsiteY255" fmla="*/ 1162574 h 1658488"/>
              <a:gd name="connsiteX256" fmla="*/ 463190 w 1139306"/>
              <a:gd name="connsiteY256" fmla="*/ 1173102 h 1658488"/>
              <a:gd name="connsiteX257" fmla="*/ 452700 w 1139306"/>
              <a:gd name="connsiteY257" fmla="*/ 1183710 h 1658488"/>
              <a:gd name="connsiteX258" fmla="*/ 327749 w 1139306"/>
              <a:gd name="connsiteY258" fmla="*/ 1183710 h 1658488"/>
              <a:gd name="connsiteX259" fmla="*/ 317414 w 1139306"/>
              <a:gd name="connsiteY259" fmla="*/ 1173102 h 1658488"/>
              <a:gd name="connsiteX260" fmla="*/ 667659 w 1139306"/>
              <a:gd name="connsiteY260" fmla="*/ 1533956 h 1658488"/>
              <a:gd name="connsiteX261" fmla="*/ 1016248 w 1139306"/>
              <a:gd name="connsiteY261" fmla="*/ 1533956 h 1658488"/>
              <a:gd name="connsiteX262" fmla="*/ 1016248 w 1139306"/>
              <a:gd name="connsiteY262" fmla="*/ 1407287 h 1658488"/>
              <a:gd name="connsiteX263" fmla="*/ 1026741 w 1139306"/>
              <a:gd name="connsiteY263" fmla="*/ 1396680 h 1658488"/>
              <a:gd name="connsiteX264" fmla="*/ 1037232 w 1139306"/>
              <a:gd name="connsiteY264" fmla="*/ 1407287 h 1658488"/>
              <a:gd name="connsiteX265" fmla="*/ 1037232 w 1139306"/>
              <a:gd name="connsiteY265" fmla="*/ 1543694 h 1658488"/>
              <a:gd name="connsiteX266" fmla="*/ 1037232 w 1139306"/>
              <a:gd name="connsiteY266" fmla="*/ 1543615 h 1658488"/>
              <a:gd name="connsiteX267" fmla="*/ 1034154 w 1139306"/>
              <a:gd name="connsiteY267" fmla="*/ 1551136 h 1658488"/>
              <a:gd name="connsiteX268" fmla="*/ 1026741 w 1139306"/>
              <a:gd name="connsiteY268" fmla="*/ 1554223 h 1658488"/>
              <a:gd name="connsiteX269" fmla="*/ 667671 w 1139306"/>
              <a:gd name="connsiteY269" fmla="*/ 1554223 h 1658488"/>
              <a:gd name="connsiteX270" fmla="*/ 657178 w 1139306"/>
              <a:gd name="connsiteY270" fmla="*/ 1543615 h 1658488"/>
              <a:gd name="connsiteX271" fmla="*/ 667671 w 1139306"/>
              <a:gd name="connsiteY271" fmla="*/ 1533956 h 1658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</a:cxnLst>
            <a:rect l="l" t="t" r="r" b="b"/>
            <a:pathLst>
              <a:path w="1139306" h="1658488">
                <a:moveTo>
                  <a:pt x="8431" y="1518521"/>
                </a:moveTo>
                <a:lnTo>
                  <a:pt x="567321" y="1658489"/>
                </a:lnTo>
                <a:lnTo>
                  <a:pt x="1021929" y="1658489"/>
                </a:lnTo>
                <a:cubicBezTo>
                  <a:pt x="1053010" y="1658489"/>
                  <a:pt x="1082905" y="1646059"/>
                  <a:pt x="1104914" y="1623972"/>
                </a:cubicBezTo>
                <a:cubicBezTo>
                  <a:pt x="1126924" y="1601885"/>
                  <a:pt x="1139307" y="1571959"/>
                  <a:pt x="1139307" y="1540687"/>
                </a:cubicBezTo>
                <a:lnTo>
                  <a:pt x="1139307" y="117802"/>
                </a:lnTo>
                <a:cubicBezTo>
                  <a:pt x="1139307" y="52727"/>
                  <a:pt x="1086691" y="0"/>
                  <a:pt x="1021929" y="0"/>
                </a:cubicBezTo>
                <a:lnTo>
                  <a:pt x="117378" y="0"/>
                </a:lnTo>
                <a:cubicBezTo>
                  <a:pt x="52537" y="0"/>
                  <a:pt x="0" y="52727"/>
                  <a:pt x="0" y="117802"/>
                </a:cubicBezTo>
                <a:lnTo>
                  <a:pt x="0" y="1508158"/>
                </a:lnTo>
                <a:cubicBezTo>
                  <a:pt x="79" y="1513146"/>
                  <a:pt x="3550" y="1517420"/>
                  <a:pt x="8441" y="1518529"/>
                </a:cubicBezTo>
                <a:close/>
                <a:moveTo>
                  <a:pt x="41404" y="1504982"/>
                </a:moveTo>
                <a:cubicBezTo>
                  <a:pt x="76507" y="1497145"/>
                  <a:pt x="151603" y="1471653"/>
                  <a:pt x="173691" y="1396047"/>
                </a:cubicBezTo>
                <a:lnTo>
                  <a:pt x="527793" y="1627051"/>
                </a:lnTo>
                <a:close/>
                <a:moveTo>
                  <a:pt x="117761" y="21053"/>
                </a:moveTo>
                <a:lnTo>
                  <a:pt x="1022313" y="21053"/>
                </a:lnTo>
                <a:cubicBezTo>
                  <a:pt x="1075479" y="21211"/>
                  <a:pt x="1118549" y="64437"/>
                  <a:pt x="1118628" y="117796"/>
                </a:cubicBezTo>
                <a:lnTo>
                  <a:pt x="1118628" y="1541086"/>
                </a:lnTo>
                <a:cubicBezTo>
                  <a:pt x="1118549" y="1594445"/>
                  <a:pt x="1075479" y="1637670"/>
                  <a:pt x="1022313" y="1637828"/>
                </a:cubicBezTo>
                <a:lnTo>
                  <a:pt x="580568" y="1637828"/>
                </a:lnTo>
                <a:cubicBezTo>
                  <a:pt x="579779" y="1635692"/>
                  <a:pt x="578438" y="1633870"/>
                  <a:pt x="576546" y="1632525"/>
                </a:cubicBezTo>
                <a:lnTo>
                  <a:pt x="172665" y="1370310"/>
                </a:lnTo>
                <a:cubicBezTo>
                  <a:pt x="169666" y="1368569"/>
                  <a:pt x="165880" y="1368569"/>
                  <a:pt x="162804" y="1370310"/>
                </a:cubicBezTo>
                <a:cubicBezTo>
                  <a:pt x="159650" y="1371656"/>
                  <a:pt x="157362" y="1374505"/>
                  <a:pt x="156730" y="1377910"/>
                </a:cubicBezTo>
                <a:cubicBezTo>
                  <a:pt x="139060" y="1474179"/>
                  <a:pt x="28387" y="1487478"/>
                  <a:pt x="21446" y="1488112"/>
                </a:cubicBezTo>
                <a:lnTo>
                  <a:pt x="21446" y="117800"/>
                </a:lnTo>
                <a:cubicBezTo>
                  <a:pt x="21525" y="64441"/>
                  <a:pt x="64595" y="21216"/>
                  <a:pt x="117761" y="21057"/>
                </a:cubicBezTo>
                <a:close/>
                <a:moveTo>
                  <a:pt x="115631" y="189918"/>
                </a:moveTo>
                <a:lnTo>
                  <a:pt x="115710" y="189997"/>
                </a:lnTo>
                <a:cubicBezTo>
                  <a:pt x="112002" y="185407"/>
                  <a:pt x="112713" y="178755"/>
                  <a:pt x="117129" y="174955"/>
                </a:cubicBezTo>
                <a:cubicBezTo>
                  <a:pt x="119260" y="173135"/>
                  <a:pt x="122020" y="172263"/>
                  <a:pt x="124783" y="172503"/>
                </a:cubicBezTo>
                <a:cubicBezTo>
                  <a:pt x="127543" y="172740"/>
                  <a:pt x="130146" y="174085"/>
                  <a:pt x="131881" y="176222"/>
                </a:cubicBezTo>
                <a:lnTo>
                  <a:pt x="165722" y="217230"/>
                </a:lnTo>
                <a:lnTo>
                  <a:pt x="259750" y="97766"/>
                </a:lnTo>
                <a:lnTo>
                  <a:pt x="259750" y="97687"/>
                </a:lnTo>
                <a:cubicBezTo>
                  <a:pt x="263379" y="93175"/>
                  <a:pt x="269926" y="92462"/>
                  <a:pt x="274501" y="96025"/>
                </a:cubicBezTo>
                <a:cubicBezTo>
                  <a:pt x="276789" y="97926"/>
                  <a:pt x="278209" y="100697"/>
                  <a:pt x="278367" y="103625"/>
                </a:cubicBezTo>
                <a:cubicBezTo>
                  <a:pt x="278524" y="106633"/>
                  <a:pt x="277419" y="109563"/>
                  <a:pt x="275370" y="111620"/>
                </a:cubicBezTo>
                <a:lnTo>
                  <a:pt x="173374" y="241455"/>
                </a:lnTo>
                <a:lnTo>
                  <a:pt x="173295" y="241455"/>
                </a:lnTo>
                <a:cubicBezTo>
                  <a:pt x="171322" y="243830"/>
                  <a:pt x="168404" y="245334"/>
                  <a:pt x="165326" y="245494"/>
                </a:cubicBezTo>
                <a:cubicBezTo>
                  <a:pt x="162251" y="245494"/>
                  <a:pt x="159331" y="244067"/>
                  <a:pt x="157360" y="241694"/>
                </a:cubicBezTo>
                <a:close/>
                <a:moveTo>
                  <a:pt x="317414" y="137589"/>
                </a:moveTo>
                <a:cubicBezTo>
                  <a:pt x="317414" y="131810"/>
                  <a:pt x="322147" y="127060"/>
                  <a:pt x="327907" y="127060"/>
                </a:cubicBezTo>
                <a:lnTo>
                  <a:pt x="977912" y="127060"/>
                </a:lnTo>
                <a:cubicBezTo>
                  <a:pt x="980751" y="127060"/>
                  <a:pt x="983433" y="128168"/>
                  <a:pt x="985404" y="130147"/>
                </a:cubicBezTo>
                <a:cubicBezTo>
                  <a:pt x="987377" y="132127"/>
                  <a:pt x="988481" y="134818"/>
                  <a:pt x="988481" y="137589"/>
                </a:cubicBezTo>
                <a:cubicBezTo>
                  <a:pt x="988481" y="140440"/>
                  <a:pt x="987377" y="143132"/>
                  <a:pt x="985404" y="145110"/>
                </a:cubicBezTo>
                <a:cubicBezTo>
                  <a:pt x="983433" y="147090"/>
                  <a:pt x="980751" y="148198"/>
                  <a:pt x="977912" y="148198"/>
                </a:cubicBezTo>
                <a:lnTo>
                  <a:pt x="327765" y="148198"/>
                </a:lnTo>
                <a:cubicBezTo>
                  <a:pt x="322085" y="147959"/>
                  <a:pt x="317511" y="143290"/>
                  <a:pt x="317430" y="137589"/>
                </a:cubicBezTo>
                <a:close/>
                <a:moveTo>
                  <a:pt x="988461" y="208918"/>
                </a:moveTo>
                <a:lnTo>
                  <a:pt x="988461" y="208997"/>
                </a:lnTo>
                <a:cubicBezTo>
                  <a:pt x="988461" y="211770"/>
                  <a:pt x="987357" y="214461"/>
                  <a:pt x="985386" y="216439"/>
                </a:cubicBezTo>
                <a:cubicBezTo>
                  <a:pt x="983413" y="218419"/>
                  <a:pt x="980731" y="219528"/>
                  <a:pt x="977892" y="219528"/>
                </a:cubicBezTo>
                <a:lnTo>
                  <a:pt x="559330" y="219528"/>
                </a:lnTo>
                <a:cubicBezTo>
                  <a:pt x="553492" y="219528"/>
                  <a:pt x="548761" y="214777"/>
                  <a:pt x="548761" y="208997"/>
                </a:cubicBezTo>
                <a:cubicBezTo>
                  <a:pt x="548761" y="203140"/>
                  <a:pt x="553492" y="198390"/>
                  <a:pt x="559330" y="198390"/>
                </a:cubicBezTo>
                <a:lnTo>
                  <a:pt x="977730" y="198390"/>
                </a:lnTo>
                <a:cubicBezTo>
                  <a:pt x="980491" y="198390"/>
                  <a:pt x="983172" y="199498"/>
                  <a:pt x="985145" y="201476"/>
                </a:cubicBezTo>
                <a:cubicBezTo>
                  <a:pt x="987116" y="203456"/>
                  <a:pt x="988221" y="206148"/>
                  <a:pt x="988221" y="208997"/>
                </a:cubicBezTo>
                <a:close/>
                <a:moveTo>
                  <a:pt x="317414" y="208918"/>
                </a:moveTo>
                <a:lnTo>
                  <a:pt x="317414" y="208997"/>
                </a:lnTo>
                <a:cubicBezTo>
                  <a:pt x="317414" y="203140"/>
                  <a:pt x="322147" y="198390"/>
                  <a:pt x="327907" y="198390"/>
                </a:cubicBezTo>
                <a:lnTo>
                  <a:pt x="452700" y="198390"/>
                </a:lnTo>
                <a:cubicBezTo>
                  <a:pt x="458457" y="198390"/>
                  <a:pt x="463190" y="203140"/>
                  <a:pt x="463190" y="208997"/>
                </a:cubicBezTo>
                <a:cubicBezTo>
                  <a:pt x="463190" y="214777"/>
                  <a:pt x="458457" y="219528"/>
                  <a:pt x="452700" y="219528"/>
                </a:cubicBezTo>
                <a:lnTo>
                  <a:pt x="327749" y="219528"/>
                </a:lnTo>
                <a:cubicBezTo>
                  <a:pt x="321990" y="219449"/>
                  <a:pt x="317414" y="214698"/>
                  <a:pt x="317414" y="208997"/>
                </a:cubicBezTo>
                <a:close/>
                <a:moveTo>
                  <a:pt x="115867" y="404860"/>
                </a:moveTo>
                <a:cubicBezTo>
                  <a:pt x="114133" y="402723"/>
                  <a:pt x="113264" y="399951"/>
                  <a:pt x="113501" y="397180"/>
                </a:cubicBezTo>
                <a:cubicBezTo>
                  <a:pt x="113739" y="394331"/>
                  <a:pt x="115080" y="391797"/>
                  <a:pt x="117287" y="389977"/>
                </a:cubicBezTo>
                <a:cubicBezTo>
                  <a:pt x="121705" y="386256"/>
                  <a:pt x="128410" y="386889"/>
                  <a:pt x="132117" y="391402"/>
                </a:cubicBezTo>
                <a:lnTo>
                  <a:pt x="165959" y="431936"/>
                </a:lnTo>
                <a:lnTo>
                  <a:pt x="259986" y="312472"/>
                </a:lnTo>
                <a:lnTo>
                  <a:pt x="259986" y="312393"/>
                </a:lnTo>
                <a:cubicBezTo>
                  <a:pt x="263615" y="307880"/>
                  <a:pt x="270162" y="307167"/>
                  <a:pt x="274738" y="310730"/>
                </a:cubicBezTo>
                <a:cubicBezTo>
                  <a:pt x="279235" y="314371"/>
                  <a:pt x="279944" y="320942"/>
                  <a:pt x="276394" y="325535"/>
                </a:cubicBezTo>
                <a:lnTo>
                  <a:pt x="174398" y="455132"/>
                </a:lnTo>
                <a:cubicBezTo>
                  <a:pt x="172505" y="457665"/>
                  <a:pt x="169507" y="459169"/>
                  <a:pt x="166352" y="459169"/>
                </a:cubicBezTo>
                <a:cubicBezTo>
                  <a:pt x="163275" y="459169"/>
                  <a:pt x="160357" y="457902"/>
                  <a:pt x="158386" y="455527"/>
                </a:cubicBezTo>
                <a:close/>
                <a:moveTo>
                  <a:pt x="317414" y="351896"/>
                </a:moveTo>
                <a:cubicBezTo>
                  <a:pt x="317414" y="346039"/>
                  <a:pt x="322147" y="341367"/>
                  <a:pt x="327907" y="341367"/>
                </a:cubicBezTo>
                <a:lnTo>
                  <a:pt x="977912" y="341367"/>
                </a:lnTo>
                <a:cubicBezTo>
                  <a:pt x="980751" y="341367"/>
                  <a:pt x="983433" y="342476"/>
                  <a:pt x="985404" y="344454"/>
                </a:cubicBezTo>
                <a:cubicBezTo>
                  <a:pt x="987377" y="346434"/>
                  <a:pt x="988481" y="349125"/>
                  <a:pt x="988481" y="351896"/>
                </a:cubicBezTo>
                <a:cubicBezTo>
                  <a:pt x="988481" y="354666"/>
                  <a:pt x="987377" y="357360"/>
                  <a:pt x="985404" y="359338"/>
                </a:cubicBezTo>
                <a:cubicBezTo>
                  <a:pt x="983433" y="361318"/>
                  <a:pt x="980751" y="362427"/>
                  <a:pt x="977912" y="362427"/>
                </a:cubicBezTo>
                <a:lnTo>
                  <a:pt x="327765" y="362427"/>
                </a:lnTo>
                <a:cubicBezTo>
                  <a:pt x="322085" y="362266"/>
                  <a:pt x="317511" y="357597"/>
                  <a:pt x="317430" y="351896"/>
                </a:cubicBezTo>
                <a:close/>
                <a:moveTo>
                  <a:pt x="988461" y="423225"/>
                </a:moveTo>
                <a:cubicBezTo>
                  <a:pt x="988461" y="426075"/>
                  <a:pt x="987357" y="428769"/>
                  <a:pt x="985386" y="430747"/>
                </a:cubicBezTo>
                <a:cubicBezTo>
                  <a:pt x="983413" y="432727"/>
                  <a:pt x="980731" y="433835"/>
                  <a:pt x="977892" y="433835"/>
                </a:cubicBezTo>
                <a:lnTo>
                  <a:pt x="559330" y="433835"/>
                </a:lnTo>
                <a:cubicBezTo>
                  <a:pt x="553492" y="433835"/>
                  <a:pt x="548761" y="429085"/>
                  <a:pt x="548761" y="423225"/>
                </a:cubicBezTo>
                <a:cubicBezTo>
                  <a:pt x="548761" y="417447"/>
                  <a:pt x="553492" y="412697"/>
                  <a:pt x="559330" y="412697"/>
                </a:cubicBezTo>
                <a:lnTo>
                  <a:pt x="977730" y="412697"/>
                </a:lnTo>
                <a:cubicBezTo>
                  <a:pt x="980491" y="412697"/>
                  <a:pt x="983172" y="413805"/>
                  <a:pt x="985145" y="415783"/>
                </a:cubicBezTo>
                <a:cubicBezTo>
                  <a:pt x="987116" y="417764"/>
                  <a:pt x="988221" y="420455"/>
                  <a:pt x="988221" y="423225"/>
                </a:cubicBezTo>
                <a:close/>
                <a:moveTo>
                  <a:pt x="317414" y="423225"/>
                </a:moveTo>
                <a:cubicBezTo>
                  <a:pt x="317414" y="417447"/>
                  <a:pt x="322147" y="412697"/>
                  <a:pt x="327907" y="412697"/>
                </a:cubicBezTo>
                <a:lnTo>
                  <a:pt x="452700" y="412697"/>
                </a:lnTo>
                <a:cubicBezTo>
                  <a:pt x="455460" y="412697"/>
                  <a:pt x="458142" y="413805"/>
                  <a:pt x="460115" y="415783"/>
                </a:cubicBezTo>
                <a:cubicBezTo>
                  <a:pt x="462086" y="417764"/>
                  <a:pt x="463190" y="420455"/>
                  <a:pt x="463190" y="423225"/>
                </a:cubicBezTo>
                <a:cubicBezTo>
                  <a:pt x="463190" y="426075"/>
                  <a:pt x="462086" y="428769"/>
                  <a:pt x="460115" y="430747"/>
                </a:cubicBezTo>
                <a:cubicBezTo>
                  <a:pt x="458142" y="432727"/>
                  <a:pt x="455460" y="433835"/>
                  <a:pt x="452700" y="433835"/>
                </a:cubicBezTo>
                <a:lnTo>
                  <a:pt x="327749" y="433835"/>
                </a:lnTo>
                <a:cubicBezTo>
                  <a:pt x="322069" y="433596"/>
                  <a:pt x="317495" y="428927"/>
                  <a:pt x="317414" y="423225"/>
                </a:cubicBezTo>
                <a:close/>
                <a:moveTo>
                  <a:pt x="115867" y="583460"/>
                </a:moveTo>
                <a:cubicBezTo>
                  <a:pt x="114133" y="581324"/>
                  <a:pt x="113264" y="578552"/>
                  <a:pt x="113501" y="575781"/>
                </a:cubicBezTo>
                <a:cubicBezTo>
                  <a:pt x="113739" y="572932"/>
                  <a:pt x="115080" y="570398"/>
                  <a:pt x="117287" y="568578"/>
                </a:cubicBezTo>
                <a:cubicBezTo>
                  <a:pt x="121705" y="564857"/>
                  <a:pt x="128410" y="565490"/>
                  <a:pt x="132117" y="570003"/>
                </a:cubicBezTo>
                <a:lnTo>
                  <a:pt x="165959" y="610537"/>
                </a:lnTo>
                <a:lnTo>
                  <a:pt x="259750" y="491627"/>
                </a:lnTo>
                <a:cubicBezTo>
                  <a:pt x="263379" y="487113"/>
                  <a:pt x="269926" y="486402"/>
                  <a:pt x="274501" y="489963"/>
                </a:cubicBezTo>
                <a:cubicBezTo>
                  <a:pt x="276711" y="491706"/>
                  <a:pt x="278130" y="494239"/>
                  <a:pt x="278445" y="497010"/>
                </a:cubicBezTo>
                <a:cubicBezTo>
                  <a:pt x="278760" y="499780"/>
                  <a:pt x="277973" y="502551"/>
                  <a:pt x="276157" y="504768"/>
                </a:cubicBezTo>
                <a:lnTo>
                  <a:pt x="174161" y="634365"/>
                </a:lnTo>
                <a:cubicBezTo>
                  <a:pt x="172269" y="636898"/>
                  <a:pt x="169349" y="638402"/>
                  <a:pt x="166195" y="638402"/>
                </a:cubicBezTo>
                <a:cubicBezTo>
                  <a:pt x="163039" y="638481"/>
                  <a:pt x="160042" y="637056"/>
                  <a:pt x="158148" y="634602"/>
                </a:cubicBezTo>
                <a:close/>
                <a:moveTo>
                  <a:pt x="317414" y="530260"/>
                </a:moveTo>
                <a:cubicBezTo>
                  <a:pt x="317493" y="524481"/>
                  <a:pt x="322147" y="519810"/>
                  <a:pt x="327907" y="519731"/>
                </a:cubicBezTo>
                <a:lnTo>
                  <a:pt x="977912" y="519731"/>
                </a:lnTo>
                <a:cubicBezTo>
                  <a:pt x="980751" y="519731"/>
                  <a:pt x="983433" y="520839"/>
                  <a:pt x="985404" y="522818"/>
                </a:cubicBezTo>
                <a:cubicBezTo>
                  <a:pt x="987377" y="524798"/>
                  <a:pt x="988481" y="527489"/>
                  <a:pt x="988481" y="530260"/>
                </a:cubicBezTo>
                <a:cubicBezTo>
                  <a:pt x="988481" y="533111"/>
                  <a:pt x="987377" y="535803"/>
                  <a:pt x="985404" y="537781"/>
                </a:cubicBezTo>
                <a:cubicBezTo>
                  <a:pt x="983433" y="539761"/>
                  <a:pt x="980751" y="540869"/>
                  <a:pt x="977912" y="540869"/>
                </a:cubicBezTo>
                <a:lnTo>
                  <a:pt x="327765" y="540869"/>
                </a:lnTo>
                <a:cubicBezTo>
                  <a:pt x="322006" y="540709"/>
                  <a:pt x="317430" y="536040"/>
                  <a:pt x="317430" y="530260"/>
                </a:cubicBezTo>
                <a:close/>
                <a:moveTo>
                  <a:pt x="988461" y="601826"/>
                </a:moveTo>
                <a:cubicBezTo>
                  <a:pt x="988461" y="604678"/>
                  <a:pt x="987357" y="607369"/>
                  <a:pt x="985386" y="609347"/>
                </a:cubicBezTo>
                <a:cubicBezTo>
                  <a:pt x="983413" y="611328"/>
                  <a:pt x="980731" y="612436"/>
                  <a:pt x="977892" y="612436"/>
                </a:cubicBezTo>
                <a:lnTo>
                  <a:pt x="559330" y="612436"/>
                </a:lnTo>
                <a:cubicBezTo>
                  <a:pt x="553492" y="612436"/>
                  <a:pt x="548761" y="607686"/>
                  <a:pt x="548761" y="601826"/>
                </a:cubicBezTo>
                <a:cubicBezTo>
                  <a:pt x="548761" y="596048"/>
                  <a:pt x="553492" y="591298"/>
                  <a:pt x="559330" y="591298"/>
                </a:cubicBezTo>
                <a:lnTo>
                  <a:pt x="977730" y="591298"/>
                </a:lnTo>
                <a:cubicBezTo>
                  <a:pt x="980491" y="591298"/>
                  <a:pt x="983172" y="592406"/>
                  <a:pt x="985145" y="594384"/>
                </a:cubicBezTo>
                <a:cubicBezTo>
                  <a:pt x="987116" y="596364"/>
                  <a:pt x="988221" y="599056"/>
                  <a:pt x="988221" y="601826"/>
                </a:cubicBezTo>
                <a:close/>
                <a:moveTo>
                  <a:pt x="317414" y="601826"/>
                </a:moveTo>
                <a:cubicBezTo>
                  <a:pt x="317414" y="596048"/>
                  <a:pt x="322147" y="591298"/>
                  <a:pt x="327907" y="591298"/>
                </a:cubicBezTo>
                <a:lnTo>
                  <a:pt x="452700" y="591298"/>
                </a:lnTo>
                <a:cubicBezTo>
                  <a:pt x="455460" y="591298"/>
                  <a:pt x="458142" y="592406"/>
                  <a:pt x="460115" y="594384"/>
                </a:cubicBezTo>
                <a:cubicBezTo>
                  <a:pt x="462086" y="596364"/>
                  <a:pt x="463190" y="599056"/>
                  <a:pt x="463190" y="601826"/>
                </a:cubicBezTo>
                <a:cubicBezTo>
                  <a:pt x="463190" y="604678"/>
                  <a:pt x="462086" y="607369"/>
                  <a:pt x="460115" y="609347"/>
                </a:cubicBezTo>
                <a:cubicBezTo>
                  <a:pt x="458142" y="611328"/>
                  <a:pt x="455460" y="612436"/>
                  <a:pt x="452700" y="612436"/>
                </a:cubicBezTo>
                <a:lnTo>
                  <a:pt x="327749" y="612436"/>
                </a:lnTo>
                <a:cubicBezTo>
                  <a:pt x="322069" y="612197"/>
                  <a:pt x="317495" y="607527"/>
                  <a:pt x="317414" y="601826"/>
                </a:cubicBezTo>
                <a:close/>
                <a:moveTo>
                  <a:pt x="115710" y="797768"/>
                </a:moveTo>
                <a:cubicBezTo>
                  <a:pt x="113896" y="795631"/>
                  <a:pt x="113028" y="792859"/>
                  <a:pt x="113264" y="790009"/>
                </a:cubicBezTo>
                <a:cubicBezTo>
                  <a:pt x="113581" y="787239"/>
                  <a:pt x="114922" y="784706"/>
                  <a:pt x="117051" y="782886"/>
                </a:cubicBezTo>
                <a:cubicBezTo>
                  <a:pt x="121548" y="779165"/>
                  <a:pt x="128174" y="779797"/>
                  <a:pt x="131881" y="784231"/>
                </a:cubicBezTo>
                <a:lnTo>
                  <a:pt x="165722" y="824765"/>
                </a:lnTo>
                <a:lnTo>
                  <a:pt x="259750" y="705301"/>
                </a:lnTo>
                <a:cubicBezTo>
                  <a:pt x="261406" y="702847"/>
                  <a:pt x="264011" y="701183"/>
                  <a:pt x="266929" y="700709"/>
                </a:cubicBezTo>
                <a:cubicBezTo>
                  <a:pt x="269768" y="700235"/>
                  <a:pt x="272765" y="701025"/>
                  <a:pt x="275053" y="702847"/>
                </a:cubicBezTo>
                <a:cubicBezTo>
                  <a:pt x="277419" y="704746"/>
                  <a:pt x="278839" y="707438"/>
                  <a:pt x="278997" y="710368"/>
                </a:cubicBezTo>
                <a:cubicBezTo>
                  <a:pt x="279235" y="713376"/>
                  <a:pt x="278209" y="716225"/>
                  <a:pt x="276157" y="718364"/>
                </a:cubicBezTo>
                <a:lnTo>
                  <a:pt x="174161" y="847961"/>
                </a:lnTo>
                <a:lnTo>
                  <a:pt x="174161" y="848040"/>
                </a:lnTo>
                <a:cubicBezTo>
                  <a:pt x="172269" y="850573"/>
                  <a:pt x="169349" y="852077"/>
                  <a:pt x="166195" y="851998"/>
                </a:cubicBezTo>
                <a:cubicBezTo>
                  <a:pt x="163039" y="852156"/>
                  <a:pt x="160042" y="850731"/>
                  <a:pt x="158148" y="848198"/>
                </a:cubicBezTo>
                <a:close/>
                <a:moveTo>
                  <a:pt x="317414" y="744962"/>
                </a:moveTo>
                <a:cubicBezTo>
                  <a:pt x="317493" y="739184"/>
                  <a:pt x="322147" y="734512"/>
                  <a:pt x="327907" y="734433"/>
                </a:cubicBezTo>
                <a:lnTo>
                  <a:pt x="977912" y="734433"/>
                </a:lnTo>
                <a:cubicBezTo>
                  <a:pt x="980751" y="734433"/>
                  <a:pt x="983433" y="735542"/>
                  <a:pt x="985404" y="737520"/>
                </a:cubicBezTo>
                <a:cubicBezTo>
                  <a:pt x="987377" y="739500"/>
                  <a:pt x="988481" y="742192"/>
                  <a:pt x="988481" y="744962"/>
                </a:cubicBezTo>
                <a:cubicBezTo>
                  <a:pt x="988481" y="747814"/>
                  <a:pt x="987377" y="750505"/>
                  <a:pt x="985404" y="752483"/>
                </a:cubicBezTo>
                <a:cubicBezTo>
                  <a:pt x="983433" y="754463"/>
                  <a:pt x="980751" y="755572"/>
                  <a:pt x="977912" y="755572"/>
                </a:cubicBezTo>
                <a:lnTo>
                  <a:pt x="327765" y="755572"/>
                </a:lnTo>
                <a:cubicBezTo>
                  <a:pt x="322006" y="755412"/>
                  <a:pt x="317430" y="750742"/>
                  <a:pt x="317430" y="744962"/>
                </a:cubicBezTo>
                <a:close/>
                <a:moveTo>
                  <a:pt x="988461" y="816292"/>
                </a:moveTo>
                <a:lnTo>
                  <a:pt x="988461" y="816371"/>
                </a:lnTo>
                <a:cubicBezTo>
                  <a:pt x="988461" y="819143"/>
                  <a:pt x="987357" y="821835"/>
                  <a:pt x="985386" y="823813"/>
                </a:cubicBezTo>
                <a:cubicBezTo>
                  <a:pt x="983413" y="825793"/>
                  <a:pt x="980731" y="826901"/>
                  <a:pt x="977892" y="826901"/>
                </a:cubicBezTo>
                <a:lnTo>
                  <a:pt x="559330" y="826901"/>
                </a:lnTo>
                <a:cubicBezTo>
                  <a:pt x="553492" y="826901"/>
                  <a:pt x="548761" y="822151"/>
                  <a:pt x="548761" y="816371"/>
                </a:cubicBezTo>
                <a:cubicBezTo>
                  <a:pt x="548761" y="810514"/>
                  <a:pt x="553492" y="805763"/>
                  <a:pt x="559330" y="805763"/>
                </a:cubicBezTo>
                <a:lnTo>
                  <a:pt x="977730" y="805763"/>
                </a:lnTo>
                <a:cubicBezTo>
                  <a:pt x="983330" y="805763"/>
                  <a:pt x="987985" y="810276"/>
                  <a:pt x="988221" y="815896"/>
                </a:cubicBezTo>
                <a:close/>
                <a:moveTo>
                  <a:pt x="317414" y="816292"/>
                </a:moveTo>
                <a:lnTo>
                  <a:pt x="317414" y="816371"/>
                </a:lnTo>
                <a:cubicBezTo>
                  <a:pt x="317493" y="810593"/>
                  <a:pt x="322147" y="805921"/>
                  <a:pt x="327907" y="805763"/>
                </a:cubicBezTo>
                <a:lnTo>
                  <a:pt x="452700" y="805763"/>
                </a:lnTo>
                <a:cubicBezTo>
                  <a:pt x="455460" y="805763"/>
                  <a:pt x="458142" y="806872"/>
                  <a:pt x="460115" y="808850"/>
                </a:cubicBezTo>
                <a:cubicBezTo>
                  <a:pt x="462086" y="810830"/>
                  <a:pt x="463190" y="813521"/>
                  <a:pt x="463190" y="816371"/>
                </a:cubicBezTo>
                <a:cubicBezTo>
                  <a:pt x="463190" y="819141"/>
                  <a:pt x="462086" y="821835"/>
                  <a:pt x="460115" y="823813"/>
                </a:cubicBezTo>
                <a:cubicBezTo>
                  <a:pt x="458142" y="825793"/>
                  <a:pt x="455460" y="826901"/>
                  <a:pt x="452700" y="826901"/>
                </a:cubicBezTo>
                <a:lnTo>
                  <a:pt x="327749" y="826901"/>
                </a:lnTo>
                <a:cubicBezTo>
                  <a:pt x="324908" y="826822"/>
                  <a:pt x="322226" y="825635"/>
                  <a:pt x="320255" y="823576"/>
                </a:cubicBezTo>
                <a:cubicBezTo>
                  <a:pt x="318361" y="821516"/>
                  <a:pt x="317335" y="818746"/>
                  <a:pt x="317414" y="815896"/>
                </a:cubicBezTo>
                <a:close/>
                <a:moveTo>
                  <a:pt x="115710" y="977240"/>
                </a:moveTo>
                <a:cubicBezTo>
                  <a:pt x="112002" y="972650"/>
                  <a:pt x="112713" y="965998"/>
                  <a:pt x="117129" y="962198"/>
                </a:cubicBezTo>
                <a:cubicBezTo>
                  <a:pt x="121627" y="958558"/>
                  <a:pt x="128174" y="959269"/>
                  <a:pt x="131881" y="963704"/>
                </a:cubicBezTo>
                <a:lnTo>
                  <a:pt x="165722" y="1004238"/>
                </a:lnTo>
                <a:lnTo>
                  <a:pt x="259750" y="884774"/>
                </a:lnTo>
                <a:cubicBezTo>
                  <a:pt x="263300" y="880181"/>
                  <a:pt x="269926" y="879310"/>
                  <a:pt x="274501" y="882873"/>
                </a:cubicBezTo>
                <a:cubicBezTo>
                  <a:pt x="279075" y="886515"/>
                  <a:pt x="279786" y="893243"/>
                  <a:pt x="276157" y="897836"/>
                </a:cubicBezTo>
                <a:lnTo>
                  <a:pt x="174161" y="1027433"/>
                </a:lnTo>
                <a:cubicBezTo>
                  <a:pt x="172269" y="1029967"/>
                  <a:pt x="169349" y="1031470"/>
                  <a:pt x="166195" y="1031470"/>
                </a:cubicBezTo>
                <a:cubicBezTo>
                  <a:pt x="163039" y="1031470"/>
                  <a:pt x="160120" y="1030046"/>
                  <a:pt x="158148" y="1027670"/>
                </a:cubicBezTo>
                <a:close/>
                <a:moveTo>
                  <a:pt x="317414" y="923168"/>
                </a:moveTo>
                <a:cubicBezTo>
                  <a:pt x="317414" y="917310"/>
                  <a:pt x="322147" y="912639"/>
                  <a:pt x="327907" y="912639"/>
                </a:cubicBezTo>
                <a:lnTo>
                  <a:pt x="977912" y="912639"/>
                </a:lnTo>
                <a:cubicBezTo>
                  <a:pt x="983748" y="912639"/>
                  <a:pt x="988481" y="917310"/>
                  <a:pt x="988481" y="923168"/>
                </a:cubicBezTo>
                <a:cubicBezTo>
                  <a:pt x="988481" y="929027"/>
                  <a:pt x="983748" y="933698"/>
                  <a:pt x="977912" y="933698"/>
                </a:cubicBezTo>
                <a:lnTo>
                  <a:pt x="327765" y="933698"/>
                </a:lnTo>
                <a:cubicBezTo>
                  <a:pt x="322006" y="933619"/>
                  <a:pt x="317430" y="928948"/>
                  <a:pt x="317430" y="923168"/>
                </a:cubicBezTo>
                <a:close/>
                <a:moveTo>
                  <a:pt x="988461" y="994497"/>
                </a:moveTo>
                <a:cubicBezTo>
                  <a:pt x="988461" y="997347"/>
                  <a:pt x="987357" y="1000040"/>
                  <a:pt x="985386" y="1002018"/>
                </a:cubicBezTo>
                <a:cubicBezTo>
                  <a:pt x="983413" y="1003998"/>
                  <a:pt x="980731" y="1005107"/>
                  <a:pt x="977892" y="1005107"/>
                </a:cubicBezTo>
                <a:lnTo>
                  <a:pt x="559330" y="1005107"/>
                </a:lnTo>
                <a:cubicBezTo>
                  <a:pt x="553492" y="1005107"/>
                  <a:pt x="548761" y="1000357"/>
                  <a:pt x="548761" y="994497"/>
                </a:cubicBezTo>
                <a:cubicBezTo>
                  <a:pt x="548761" y="988719"/>
                  <a:pt x="553492" y="983969"/>
                  <a:pt x="559330" y="983969"/>
                </a:cubicBezTo>
                <a:lnTo>
                  <a:pt x="977730" y="983969"/>
                </a:lnTo>
                <a:cubicBezTo>
                  <a:pt x="980491" y="983969"/>
                  <a:pt x="983172" y="985077"/>
                  <a:pt x="985145" y="987055"/>
                </a:cubicBezTo>
                <a:cubicBezTo>
                  <a:pt x="987116" y="989035"/>
                  <a:pt x="988221" y="991727"/>
                  <a:pt x="988221" y="994497"/>
                </a:cubicBezTo>
                <a:close/>
                <a:moveTo>
                  <a:pt x="317414" y="994497"/>
                </a:moveTo>
                <a:cubicBezTo>
                  <a:pt x="317493" y="988719"/>
                  <a:pt x="322147" y="984048"/>
                  <a:pt x="327907" y="983969"/>
                </a:cubicBezTo>
                <a:lnTo>
                  <a:pt x="452700" y="983969"/>
                </a:lnTo>
                <a:cubicBezTo>
                  <a:pt x="455460" y="983969"/>
                  <a:pt x="458142" y="985077"/>
                  <a:pt x="460115" y="987055"/>
                </a:cubicBezTo>
                <a:cubicBezTo>
                  <a:pt x="462086" y="989035"/>
                  <a:pt x="463190" y="991727"/>
                  <a:pt x="463190" y="994497"/>
                </a:cubicBezTo>
                <a:cubicBezTo>
                  <a:pt x="463190" y="997347"/>
                  <a:pt x="462086" y="1000040"/>
                  <a:pt x="460115" y="1002018"/>
                </a:cubicBezTo>
                <a:cubicBezTo>
                  <a:pt x="458142" y="1003998"/>
                  <a:pt x="455460" y="1005107"/>
                  <a:pt x="452700" y="1005107"/>
                </a:cubicBezTo>
                <a:lnTo>
                  <a:pt x="327749" y="1005107"/>
                </a:lnTo>
                <a:cubicBezTo>
                  <a:pt x="321990" y="1004947"/>
                  <a:pt x="317414" y="1000277"/>
                  <a:pt x="317414" y="994497"/>
                </a:cubicBezTo>
                <a:close/>
                <a:moveTo>
                  <a:pt x="115867" y="1154971"/>
                </a:moveTo>
                <a:cubicBezTo>
                  <a:pt x="112238" y="1150381"/>
                  <a:pt x="112870" y="1143729"/>
                  <a:pt x="117366" y="1140010"/>
                </a:cubicBezTo>
                <a:cubicBezTo>
                  <a:pt x="119496" y="1138188"/>
                  <a:pt x="122257" y="1137238"/>
                  <a:pt x="125019" y="1137477"/>
                </a:cubicBezTo>
                <a:cubicBezTo>
                  <a:pt x="127780" y="1137714"/>
                  <a:pt x="130304" y="1139060"/>
                  <a:pt x="132117" y="1141277"/>
                </a:cubicBezTo>
                <a:lnTo>
                  <a:pt x="165959" y="1181811"/>
                </a:lnTo>
                <a:lnTo>
                  <a:pt x="259750" y="1061634"/>
                </a:lnTo>
                <a:cubicBezTo>
                  <a:pt x="261801" y="1059496"/>
                  <a:pt x="264562" y="1058229"/>
                  <a:pt x="267559" y="1058229"/>
                </a:cubicBezTo>
                <a:cubicBezTo>
                  <a:pt x="270558" y="1058229"/>
                  <a:pt x="273318" y="1059496"/>
                  <a:pt x="275370" y="1061634"/>
                </a:cubicBezTo>
                <a:cubicBezTo>
                  <a:pt x="279865" y="1065274"/>
                  <a:pt x="280576" y="1071846"/>
                  <a:pt x="277026" y="1076437"/>
                </a:cubicBezTo>
                <a:lnTo>
                  <a:pt x="174161" y="1205244"/>
                </a:lnTo>
                <a:cubicBezTo>
                  <a:pt x="172188" y="1207619"/>
                  <a:pt x="169270" y="1209044"/>
                  <a:pt x="166195" y="1209202"/>
                </a:cubicBezTo>
                <a:cubicBezTo>
                  <a:pt x="163039" y="1209202"/>
                  <a:pt x="160120" y="1207856"/>
                  <a:pt x="158148" y="1205402"/>
                </a:cubicBezTo>
                <a:close/>
                <a:moveTo>
                  <a:pt x="317414" y="1101771"/>
                </a:moveTo>
                <a:cubicBezTo>
                  <a:pt x="317414" y="1095913"/>
                  <a:pt x="322147" y="1091242"/>
                  <a:pt x="327907" y="1091242"/>
                </a:cubicBezTo>
                <a:lnTo>
                  <a:pt x="977912" y="1091242"/>
                </a:lnTo>
                <a:cubicBezTo>
                  <a:pt x="980751" y="1091242"/>
                  <a:pt x="983433" y="1092350"/>
                  <a:pt x="985404" y="1094329"/>
                </a:cubicBezTo>
                <a:cubicBezTo>
                  <a:pt x="987377" y="1096309"/>
                  <a:pt x="988481" y="1099000"/>
                  <a:pt x="988481" y="1101771"/>
                </a:cubicBezTo>
                <a:cubicBezTo>
                  <a:pt x="988481" y="1104541"/>
                  <a:pt x="987377" y="1107235"/>
                  <a:pt x="985404" y="1109213"/>
                </a:cubicBezTo>
                <a:cubicBezTo>
                  <a:pt x="983433" y="1111193"/>
                  <a:pt x="980751" y="1112301"/>
                  <a:pt x="977912" y="1112301"/>
                </a:cubicBezTo>
                <a:lnTo>
                  <a:pt x="327765" y="1112301"/>
                </a:lnTo>
                <a:cubicBezTo>
                  <a:pt x="322085" y="1112141"/>
                  <a:pt x="317511" y="1107472"/>
                  <a:pt x="317430" y="1101771"/>
                </a:cubicBezTo>
                <a:close/>
                <a:moveTo>
                  <a:pt x="977900" y="1183710"/>
                </a:moveTo>
                <a:lnTo>
                  <a:pt x="559338" y="1183710"/>
                </a:lnTo>
                <a:cubicBezTo>
                  <a:pt x="553502" y="1183710"/>
                  <a:pt x="548769" y="1178961"/>
                  <a:pt x="548769" y="1173102"/>
                </a:cubicBezTo>
                <a:cubicBezTo>
                  <a:pt x="548769" y="1167322"/>
                  <a:pt x="553502" y="1162574"/>
                  <a:pt x="559338" y="1162574"/>
                </a:cubicBezTo>
                <a:lnTo>
                  <a:pt x="977738" y="1162574"/>
                </a:lnTo>
                <a:cubicBezTo>
                  <a:pt x="983498" y="1162574"/>
                  <a:pt x="988231" y="1167322"/>
                  <a:pt x="988231" y="1173102"/>
                </a:cubicBezTo>
                <a:cubicBezTo>
                  <a:pt x="988231" y="1178961"/>
                  <a:pt x="983498" y="1183710"/>
                  <a:pt x="977738" y="1183710"/>
                </a:cubicBezTo>
                <a:close/>
                <a:moveTo>
                  <a:pt x="317414" y="1173102"/>
                </a:moveTo>
                <a:cubicBezTo>
                  <a:pt x="317414" y="1167322"/>
                  <a:pt x="322147" y="1162574"/>
                  <a:pt x="327907" y="1162574"/>
                </a:cubicBezTo>
                <a:lnTo>
                  <a:pt x="452700" y="1162574"/>
                </a:lnTo>
                <a:cubicBezTo>
                  <a:pt x="458457" y="1162574"/>
                  <a:pt x="463190" y="1167322"/>
                  <a:pt x="463190" y="1173102"/>
                </a:cubicBezTo>
                <a:cubicBezTo>
                  <a:pt x="463190" y="1178961"/>
                  <a:pt x="458457" y="1183710"/>
                  <a:pt x="452700" y="1183710"/>
                </a:cubicBezTo>
                <a:lnTo>
                  <a:pt x="327749" y="1183710"/>
                </a:lnTo>
                <a:cubicBezTo>
                  <a:pt x="321990" y="1183552"/>
                  <a:pt x="317414" y="1178882"/>
                  <a:pt x="317414" y="1173102"/>
                </a:cubicBezTo>
                <a:close/>
                <a:moveTo>
                  <a:pt x="667659" y="1533956"/>
                </a:moveTo>
                <a:lnTo>
                  <a:pt x="1016248" y="1533956"/>
                </a:lnTo>
                <a:lnTo>
                  <a:pt x="1016248" y="1407287"/>
                </a:lnTo>
                <a:cubicBezTo>
                  <a:pt x="1016248" y="1401428"/>
                  <a:pt x="1020903" y="1396680"/>
                  <a:pt x="1026741" y="1396680"/>
                </a:cubicBezTo>
                <a:cubicBezTo>
                  <a:pt x="1032577" y="1396680"/>
                  <a:pt x="1037232" y="1401428"/>
                  <a:pt x="1037232" y="1407287"/>
                </a:cubicBezTo>
                <a:lnTo>
                  <a:pt x="1037232" y="1543694"/>
                </a:lnTo>
                <a:lnTo>
                  <a:pt x="1037232" y="1543615"/>
                </a:lnTo>
                <a:cubicBezTo>
                  <a:pt x="1037232" y="1546465"/>
                  <a:pt x="1036127" y="1549156"/>
                  <a:pt x="1034154" y="1551136"/>
                </a:cubicBezTo>
                <a:cubicBezTo>
                  <a:pt x="1032183" y="1553114"/>
                  <a:pt x="1029502" y="1554223"/>
                  <a:pt x="1026741" y="1554223"/>
                </a:cubicBezTo>
                <a:lnTo>
                  <a:pt x="667671" y="1554223"/>
                </a:lnTo>
                <a:cubicBezTo>
                  <a:pt x="661833" y="1554223"/>
                  <a:pt x="657178" y="1549472"/>
                  <a:pt x="657178" y="1543615"/>
                </a:cubicBezTo>
                <a:cubicBezTo>
                  <a:pt x="657653" y="1538151"/>
                  <a:pt x="662227" y="1534035"/>
                  <a:pt x="667671" y="1533956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 w="20176" cap="flat">
            <a:solidFill>
              <a:srgbClr val="0A0CF0"/>
            </a:solidFill>
            <a:prstDash val="solid"/>
            <a:miter/>
          </a:ln>
        </p:spPr>
        <p:txBody>
          <a:bodyPr rtlCol="0" anchor="ctr"/>
          <a:lstStyle/>
          <a:p>
            <a:endParaRPr lang="ja-JP" altLang="en-US"/>
          </a:p>
        </p:txBody>
      </p:sp>
      <p:pic>
        <p:nvPicPr>
          <p:cNvPr id="8" name="グラフィックス 7">
            <a:extLst>
              <a:ext uri="{FF2B5EF4-FFF2-40B4-BE49-F238E27FC236}">
                <a16:creationId xmlns:a16="http://schemas.microsoft.com/office/drawing/2014/main" id="{B2E64A0D-FC57-4FF1-4870-0C78A5381CC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33553" y="254834"/>
            <a:ext cx="1708878" cy="1708878"/>
          </a:xfrm>
          <a:prstGeom prst="rect">
            <a:avLst/>
          </a:prstGeom>
        </p:spPr>
      </p:pic>
      <p:pic>
        <p:nvPicPr>
          <p:cNvPr id="9" name="グラフィックス 8" descr="ワークフロー">
            <a:extLst>
              <a:ext uri="{FF2B5EF4-FFF2-40B4-BE49-F238E27FC236}">
                <a16:creationId xmlns:a16="http://schemas.microsoft.com/office/drawing/2014/main" id="{0EB44BD3-147C-6040-C382-0FF7D610219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0" y="4195397"/>
            <a:ext cx="2337935" cy="2337935"/>
          </a:xfrm>
          <a:prstGeom prst="rect">
            <a:avLst/>
          </a:prstGeom>
        </p:spPr>
      </p:pic>
      <p:pic>
        <p:nvPicPr>
          <p:cNvPr id="10" name="グラフィックス 9" descr="テーブル">
            <a:extLst>
              <a:ext uri="{FF2B5EF4-FFF2-40B4-BE49-F238E27FC236}">
                <a16:creationId xmlns:a16="http://schemas.microsoft.com/office/drawing/2014/main" id="{A21B4B2A-FE0C-F9F8-F642-BBA0DEC257B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762236" y="1584325"/>
            <a:ext cx="2497592" cy="2497592"/>
          </a:xfrm>
          <a:prstGeom prst="rect">
            <a:avLst/>
          </a:prstGeom>
        </p:spPr>
      </p:pic>
      <p:pic>
        <p:nvPicPr>
          <p:cNvPr id="11" name="グラフィックス 10" descr="プラグ">
            <a:extLst>
              <a:ext uri="{FF2B5EF4-FFF2-40B4-BE49-F238E27FC236}">
                <a16:creationId xmlns:a16="http://schemas.microsoft.com/office/drawing/2014/main" id="{641E3576-5698-BA88-54F8-5F1381F2BAA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282616" y="4278550"/>
            <a:ext cx="1917020" cy="1917020"/>
          </a:xfrm>
          <a:prstGeom prst="rect">
            <a:avLst/>
          </a:prstGeom>
        </p:spPr>
      </p:pic>
      <p:pic>
        <p:nvPicPr>
          <p:cNvPr id="12" name="グラフィックス 11" descr="ドキュメント">
            <a:extLst>
              <a:ext uri="{FF2B5EF4-FFF2-40B4-BE49-F238E27FC236}">
                <a16:creationId xmlns:a16="http://schemas.microsoft.com/office/drawing/2014/main" id="{96049DC2-0178-2C0F-4FBF-8D1C35A6F119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7415548" y="130038"/>
            <a:ext cx="1699306" cy="1699306"/>
          </a:xfrm>
          <a:prstGeom prst="rect">
            <a:avLst/>
          </a:prstGeom>
        </p:spPr>
      </p:pic>
      <p:pic>
        <p:nvPicPr>
          <p:cNvPr id="13" name="グラフィックス 12" descr="意思決定図">
            <a:extLst>
              <a:ext uri="{FF2B5EF4-FFF2-40B4-BE49-F238E27FC236}">
                <a16:creationId xmlns:a16="http://schemas.microsoft.com/office/drawing/2014/main" id="{439A41B9-2306-FF7B-17C1-1D1372C94CE6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200410" y="4111209"/>
            <a:ext cx="2372066" cy="2372066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884FA8DC-8B11-7F94-6273-D6E4B588EFF2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2077" y="2095318"/>
            <a:ext cx="1531112" cy="1907055"/>
          </a:xfrm>
          <a:prstGeom prst="rect">
            <a:avLst/>
          </a:prstGeom>
        </p:spPr>
      </p:pic>
      <p:pic>
        <p:nvPicPr>
          <p:cNvPr id="16" name="グラフィックス 15">
            <a:extLst>
              <a:ext uri="{FF2B5EF4-FFF2-40B4-BE49-F238E27FC236}">
                <a16:creationId xmlns:a16="http://schemas.microsoft.com/office/drawing/2014/main" id="{F97166CE-1D5D-C107-A885-DF1B969EB298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5432061" y="2010999"/>
            <a:ext cx="1768839" cy="1768839"/>
          </a:xfrm>
          <a:prstGeom prst="rect">
            <a:avLst/>
          </a:prstGeom>
        </p:spPr>
      </p:pic>
      <p:pic>
        <p:nvPicPr>
          <p:cNvPr id="18" name="グラフィックス 17">
            <a:extLst>
              <a:ext uri="{FF2B5EF4-FFF2-40B4-BE49-F238E27FC236}">
                <a16:creationId xmlns:a16="http://schemas.microsoft.com/office/drawing/2014/main" id="{2E9BAD32-7D9E-8A4A-9665-53B0D7A391FA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5638814" y="0"/>
            <a:ext cx="1948722" cy="1948722"/>
          </a:xfrm>
          <a:prstGeom prst="rect">
            <a:avLst/>
          </a:prstGeom>
        </p:spPr>
      </p:pic>
      <p:pic>
        <p:nvPicPr>
          <p:cNvPr id="20" name="グラフィックス 19">
            <a:extLst>
              <a:ext uri="{FF2B5EF4-FFF2-40B4-BE49-F238E27FC236}">
                <a16:creationId xmlns:a16="http://schemas.microsoft.com/office/drawing/2014/main" id="{A819AC6C-4710-E0A4-963D-9150E04B90D6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9161502" y="0"/>
            <a:ext cx="1584325" cy="1584325"/>
          </a:xfrm>
          <a:prstGeom prst="rect">
            <a:avLst/>
          </a:prstGeom>
        </p:spPr>
      </p:pic>
      <p:pic>
        <p:nvPicPr>
          <p:cNvPr id="21" name="グラフィックス 20">
            <a:extLst>
              <a:ext uri="{FF2B5EF4-FFF2-40B4-BE49-F238E27FC236}">
                <a16:creationId xmlns:a16="http://schemas.microsoft.com/office/drawing/2014/main" id="{F196AB0D-B77F-69DB-C536-F3F7DDD1DD87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10816152" y="-147917"/>
            <a:ext cx="2218764" cy="2218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8442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39984D50-87A5-1CF5-9B4E-2B62E042C8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98" y="0"/>
            <a:ext cx="3029596" cy="3029596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350482F1-DB47-61F2-026A-656BF52FCE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1042" y="0"/>
            <a:ext cx="3886200" cy="2590800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AA0F5886-0493-E609-204E-EA8C6DF96C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6977" y="-52886"/>
            <a:ext cx="3175000" cy="3175000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B915B542-F036-BA5B-A05C-EFD5B0A593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1429" y="264165"/>
            <a:ext cx="2159000" cy="2159000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632AB6BB-4201-7016-28AF-9FA55F73F93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0063" y="3087068"/>
            <a:ext cx="1936960" cy="1913809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06508401-04AC-64E9-514C-05A5B9DF375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9432" y="3167765"/>
            <a:ext cx="2157460" cy="1671272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A9234E3A-72D5-7D94-2A70-A0C4269F374C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53515" y="3003016"/>
            <a:ext cx="2233403" cy="1925905"/>
          </a:xfrm>
          <a:prstGeom prst="rect">
            <a:avLst/>
          </a:prstGeom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955F735F-A17B-E29C-7441-56AD9BAFED85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3749" y="3180172"/>
            <a:ext cx="1715512" cy="1569856"/>
          </a:xfrm>
          <a:prstGeom prst="rect">
            <a:avLst/>
          </a:prstGeom>
        </p:spPr>
      </p:pic>
      <p:pic>
        <p:nvPicPr>
          <p:cNvPr id="21" name="図 20">
            <a:extLst>
              <a:ext uri="{FF2B5EF4-FFF2-40B4-BE49-F238E27FC236}">
                <a16:creationId xmlns:a16="http://schemas.microsoft.com/office/drawing/2014/main" id="{8C324629-D1BA-77FF-626E-5CE757A35C25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7205" y="4897454"/>
            <a:ext cx="1925905" cy="2427611"/>
          </a:xfrm>
          <a:prstGeom prst="rect">
            <a:avLst/>
          </a:prstGeom>
        </p:spPr>
      </p:pic>
      <p:pic>
        <p:nvPicPr>
          <p:cNvPr id="22" name="図 21">
            <a:extLst>
              <a:ext uri="{FF2B5EF4-FFF2-40B4-BE49-F238E27FC236}">
                <a16:creationId xmlns:a16="http://schemas.microsoft.com/office/drawing/2014/main" id="{D3EF8D6B-8A10-C802-7FE3-C50682776C6C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53966" y="5220559"/>
            <a:ext cx="2037805" cy="1950720"/>
          </a:xfrm>
          <a:prstGeom prst="rect">
            <a:avLst/>
          </a:prstGeom>
        </p:spPr>
      </p:pic>
      <p:pic>
        <p:nvPicPr>
          <p:cNvPr id="23" name="図 22">
            <a:extLst>
              <a:ext uri="{FF2B5EF4-FFF2-40B4-BE49-F238E27FC236}">
                <a16:creationId xmlns:a16="http://schemas.microsoft.com/office/drawing/2014/main" id="{34C495EB-9570-505B-8ADE-3AB6308D5958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33219" y="4999804"/>
            <a:ext cx="2255521" cy="2499360"/>
          </a:xfrm>
          <a:prstGeom prst="rect">
            <a:avLst/>
          </a:prstGeom>
        </p:spPr>
      </p:pic>
      <p:pic>
        <p:nvPicPr>
          <p:cNvPr id="20" name="図 19">
            <a:extLst>
              <a:ext uri="{FF2B5EF4-FFF2-40B4-BE49-F238E27FC236}">
                <a16:creationId xmlns:a16="http://schemas.microsoft.com/office/drawing/2014/main" id="{4D7A8149-D013-B2E0-CDFE-CC852F87A748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47109" y="5322319"/>
            <a:ext cx="1835780" cy="2237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4706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図 33">
            <a:extLst>
              <a:ext uri="{FF2B5EF4-FFF2-40B4-BE49-F238E27FC236}">
                <a16:creationId xmlns:a16="http://schemas.microsoft.com/office/drawing/2014/main" id="{FFD74B72-1E69-8C65-2EEE-CCF2677CD6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0648" y="5830902"/>
            <a:ext cx="1584325" cy="1584325"/>
          </a:xfrm>
          <a:prstGeom prst="rect">
            <a:avLst/>
          </a:prstGeom>
        </p:spPr>
      </p:pic>
      <p:pic>
        <p:nvPicPr>
          <p:cNvPr id="36" name="図 35">
            <a:extLst>
              <a:ext uri="{FF2B5EF4-FFF2-40B4-BE49-F238E27FC236}">
                <a16:creationId xmlns:a16="http://schemas.microsoft.com/office/drawing/2014/main" id="{31041E61-6775-C9A1-18DE-A99ABF0FAB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61585" y="5940425"/>
            <a:ext cx="1465240" cy="1465240"/>
          </a:xfrm>
          <a:prstGeom prst="rect">
            <a:avLst/>
          </a:prstGeom>
        </p:spPr>
      </p:pic>
      <p:pic>
        <p:nvPicPr>
          <p:cNvPr id="42" name="図 41">
            <a:extLst>
              <a:ext uri="{FF2B5EF4-FFF2-40B4-BE49-F238E27FC236}">
                <a16:creationId xmlns:a16="http://schemas.microsoft.com/office/drawing/2014/main" id="{8915F97C-5D6F-9FA6-89CB-FDCFF435F4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7287" y="-1393372"/>
            <a:ext cx="4902926" cy="4902926"/>
          </a:xfrm>
          <a:prstGeom prst="rect">
            <a:avLst/>
          </a:prstGeom>
        </p:spPr>
      </p:pic>
      <p:pic>
        <p:nvPicPr>
          <p:cNvPr id="44" name="図 43">
            <a:extLst>
              <a:ext uri="{FF2B5EF4-FFF2-40B4-BE49-F238E27FC236}">
                <a16:creationId xmlns:a16="http://schemas.microsoft.com/office/drawing/2014/main" id="{F53268D4-9E77-ACA9-7078-1DF63E3E9F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400" y="3378927"/>
            <a:ext cx="5547360" cy="5547360"/>
          </a:xfrm>
          <a:prstGeom prst="rect">
            <a:avLst/>
          </a:prstGeom>
        </p:spPr>
      </p:pic>
      <p:pic>
        <p:nvPicPr>
          <p:cNvPr id="40" name="図 39">
            <a:extLst>
              <a:ext uri="{FF2B5EF4-FFF2-40B4-BE49-F238E27FC236}">
                <a16:creationId xmlns:a16="http://schemas.microsoft.com/office/drawing/2014/main" id="{FA769BF6-D238-0EC1-21E0-E19C0F6883C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256" y="3502493"/>
            <a:ext cx="5070588" cy="5070588"/>
          </a:xfrm>
          <a:prstGeom prst="rect">
            <a:avLst/>
          </a:prstGeom>
        </p:spPr>
      </p:pic>
      <p:pic>
        <p:nvPicPr>
          <p:cNvPr id="48" name="図 47">
            <a:extLst>
              <a:ext uri="{FF2B5EF4-FFF2-40B4-BE49-F238E27FC236}">
                <a16:creationId xmlns:a16="http://schemas.microsoft.com/office/drawing/2014/main" id="{65ECBC59-0743-74F7-F129-F755934EC11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8833" y="-1134534"/>
            <a:ext cx="4610100" cy="4610100"/>
          </a:xfrm>
          <a:prstGeom prst="rect">
            <a:avLst/>
          </a:prstGeom>
        </p:spPr>
      </p:pic>
      <p:pic>
        <p:nvPicPr>
          <p:cNvPr id="50" name="図 49">
            <a:extLst>
              <a:ext uri="{FF2B5EF4-FFF2-40B4-BE49-F238E27FC236}">
                <a16:creationId xmlns:a16="http://schemas.microsoft.com/office/drawing/2014/main" id="{A8484AD4-9E1A-AB45-CEFF-837A2B70F6B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5482" y="3779838"/>
            <a:ext cx="2160587" cy="2160587"/>
          </a:xfrm>
          <a:prstGeom prst="rect">
            <a:avLst/>
          </a:prstGeom>
        </p:spPr>
      </p:pic>
      <p:pic>
        <p:nvPicPr>
          <p:cNvPr id="46" name="図 45">
            <a:extLst>
              <a:ext uri="{FF2B5EF4-FFF2-40B4-BE49-F238E27FC236}">
                <a16:creationId xmlns:a16="http://schemas.microsoft.com/office/drawing/2014/main" id="{8E133717-BFF3-8501-DDA8-93DDDEBFE8A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9650" y="-1094544"/>
            <a:ext cx="4494674" cy="4494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5626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9CB6D3DA-5600-32A6-6868-D553135CFD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254996"/>
            <a:ext cx="4706144" cy="4706144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A5FAEF34-6BB1-1F35-3901-2D4C466EC7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1701" y="-2247384"/>
            <a:ext cx="4600619" cy="4600619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3371B3CB-5685-E0B3-1878-DFCBC07267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5778" y="-2240040"/>
            <a:ext cx="4597400" cy="4597400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58636182-33D8-316D-BF2A-65F71A5053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22535"/>
            <a:ext cx="4693443" cy="4693443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36F37498-646A-380C-11BF-A9679111A1F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4464" y="2164977"/>
            <a:ext cx="4605618" cy="4605618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E3F0D026-C51F-8D16-625A-52BCEC73506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3889" y="2166079"/>
            <a:ext cx="4636944" cy="4636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0272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Noto Sans JP">
      <a:majorFont>
        <a:latin typeface="Noto Sans JP SemiBold"/>
        <a:ea typeface="Noto Sans JP SemiBold"/>
        <a:cs typeface=""/>
      </a:majorFont>
      <a:minorFont>
        <a:latin typeface="Noto Sans JP Regular"/>
        <a:ea typeface="Noto Sans JP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 w="12700">
          <a:noFill/>
          <a:miter lim="400000"/>
        </a:ln>
        <a:extLst>
          <a:ext uri="{C572A759-6A51-4108-AA02-DFA0A04FC94B}">
            <ma14:wrappingTextBoxFlag xmlns:p="http://schemas.openxmlformats.org/presentationml/2006/main" xmlns:r="http://schemas.openxmlformats.org/officeDocument/2006/relationships" xmlns="" xmlns:ma14="http://schemas.microsoft.com/office/mac/drawingml/2011/main" val="1"/>
          </a:ext>
        </a:extLst>
      </a:spPr>
      <a:bodyPr rtlCol="0" anchor="ctr"/>
      <a:lstStyle>
        <a:defPPr algn="ctr">
          <a:defRPr kumimoji="1"/>
        </a:defPPr>
      </a:lstStyle>
    </a:spDef>
  </a:objectDefaults>
  <a:extraClrSchemeLst/>
</a:theme>
</file>

<file path=ppt/theme/theme2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{7A0FF790-E7A2-8640-9539-184CDCCEDAEF}tf10001058</Template>
  <TotalTime>0</TotalTime>
  <Words>11</Words>
  <Application>Microsoft Macintosh PowerPoint</Application>
  <PresentationFormat>ユーザー設定</PresentationFormat>
  <Paragraphs>4</Paragraphs>
  <Slides>14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11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14</vt:i4>
      </vt:variant>
    </vt:vector>
  </HeadingPairs>
  <TitlesOfParts>
    <vt:vector size="26" baseType="lpstr">
      <vt:lpstr>Noto Sans JP Black</vt:lpstr>
      <vt:lpstr>Noto Sans JP Medium</vt:lpstr>
      <vt:lpstr>Noto Sans JP Regular</vt:lpstr>
      <vt:lpstr>Noto Sans JP SemiBold</vt:lpstr>
      <vt:lpstr>游ゴシック</vt:lpstr>
      <vt:lpstr>Arial</vt:lpstr>
      <vt:lpstr>Calibri</vt:lpstr>
      <vt:lpstr>IBM Plex Sans Condensed</vt:lpstr>
      <vt:lpstr>Sofia Sans Extra Condensed Extr</vt:lpstr>
      <vt:lpstr>Sofia Sans Semi Condensed</vt:lpstr>
      <vt:lpstr>Wingdings</vt:lpstr>
      <vt:lpstr>Office ​​テーマ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金子 勝美</dc:creator>
  <cp:keywords/>
  <dc:description/>
  <cp:lastModifiedBy/>
  <cp:revision>1</cp:revision>
  <cp:lastPrinted>2024-06-22T19:11:39Z</cp:lastPrinted>
  <dcterms:created xsi:type="dcterms:W3CDTF">2016-07-11T03:19:52Z</dcterms:created>
  <dcterms:modified xsi:type="dcterms:W3CDTF">2025-04-20T12:16:55Z</dcterms:modified>
  <cp:category/>
</cp:coreProperties>
</file>